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8" r:id="rId1"/>
  </p:sldMasterIdLst>
  <p:notesMasterIdLst>
    <p:notesMasterId r:id="rId13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944" autoAdjust="0"/>
    <p:restoredTop sz="95166" autoAdjust="0"/>
  </p:normalViewPr>
  <p:slideViewPr>
    <p:cSldViewPr snapToObjects="1">
      <p:cViewPr varScale="1">
        <p:scale>
          <a:sx n="86" d="100"/>
          <a:sy n="86" d="100"/>
        </p:scale>
        <p:origin x="186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8A4B90-0DAD-7944-89D7-FE214A46A775}" type="doc">
      <dgm:prSet loTypeId="urn:microsoft.com/office/officeart/2005/8/layout/bProcess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D3200C15-37AC-D548-BAAD-D359EAE23888}">
      <dgm:prSet phldrT="[Szöveg]"/>
      <dgm:spPr/>
      <dgm:t>
        <a:bodyPr/>
        <a:lstStyle/>
        <a:p>
          <a:pPr>
            <a:buFont typeface="+mj-lt"/>
            <a:buAutoNum type="arabicPeriod"/>
          </a:pPr>
          <a:r>
            <a:rPr lang="hu-HU" dirty="0"/>
            <a:t>az inkubátor szervezeti felépítése, emberi erőforrásai</a:t>
          </a:r>
        </a:p>
      </dgm:t>
    </dgm:pt>
    <dgm:pt modelId="{16ED53A7-347C-6442-8CE5-48EEDE5C96B0}" type="parTrans" cxnId="{6592D46A-BB1A-B14D-8991-18358FF128AE}">
      <dgm:prSet/>
      <dgm:spPr/>
      <dgm:t>
        <a:bodyPr/>
        <a:lstStyle/>
        <a:p>
          <a:endParaRPr lang="hu-HU"/>
        </a:p>
      </dgm:t>
    </dgm:pt>
    <dgm:pt modelId="{65935C4C-9360-074B-A270-483749E3C030}" type="sibTrans" cxnId="{6592D46A-BB1A-B14D-8991-18358FF128AE}">
      <dgm:prSet/>
      <dgm:spPr/>
      <dgm:t>
        <a:bodyPr/>
        <a:lstStyle/>
        <a:p>
          <a:endParaRPr lang="hu-HU"/>
        </a:p>
      </dgm:t>
    </dgm:pt>
    <dgm:pt modelId="{7F6CE422-21DC-AB4E-B38E-784D8037820A}">
      <dgm:prSet/>
      <dgm:spPr/>
      <dgm:t>
        <a:bodyPr/>
        <a:lstStyle/>
        <a:p>
          <a:r>
            <a:rPr lang="hu-HU"/>
            <a:t>a kínált műszaki-technológiai infrastruktúra, és szolgáltatások </a:t>
          </a:r>
          <a:endParaRPr lang="hu-HU" dirty="0"/>
        </a:p>
      </dgm:t>
    </dgm:pt>
    <dgm:pt modelId="{18C0FD9E-E75D-2C47-9689-8B0C4A484F00}" type="parTrans" cxnId="{828A9B85-EF18-A947-86C2-699A3B6BCD3F}">
      <dgm:prSet/>
      <dgm:spPr/>
      <dgm:t>
        <a:bodyPr/>
        <a:lstStyle/>
        <a:p>
          <a:endParaRPr lang="hu-HU"/>
        </a:p>
      </dgm:t>
    </dgm:pt>
    <dgm:pt modelId="{E4058D7A-43C3-5748-B334-3E1148F04233}" type="sibTrans" cxnId="{828A9B85-EF18-A947-86C2-699A3B6BCD3F}">
      <dgm:prSet/>
      <dgm:spPr/>
      <dgm:t>
        <a:bodyPr/>
        <a:lstStyle/>
        <a:p>
          <a:endParaRPr lang="hu-HU"/>
        </a:p>
      </dgm:t>
    </dgm:pt>
    <dgm:pt modelId="{24CD312B-D05F-754D-BC33-FBE482E1ADE6}">
      <dgm:prSet/>
      <dgm:spPr/>
      <dgm:t>
        <a:bodyPr/>
        <a:lstStyle/>
        <a:p>
          <a:r>
            <a:rPr lang="hu-HU"/>
            <a:t>az inkubátor térségi beágyazódása és partneri kapcsolatai </a:t>
          </a:r>
          <a:endParaRPr lang="hu-HU" dirty="0"/>
        </a:p>
      </dgm:t>
    </dgm:pt>
    <dgm:pt modelId="{0D1F955E-0FE6-4149-B399-F89E07B7582E}" type="parTrans" cxnId="{15A0C67E-7462-C44F-B77F-C30E144ECE57}">
      <dgm:prSet/>
      <dgm:spPr/>
      <dgm:t>
        <a:bodyPr/>
        <a:lstStyle/>
        <a:p>
          <a:endParaRPr lang="hu-HU"/>
        </a:p>
      </dgm:t>
    </dgm:pt>
    <dgm:pt modelId="{6E8CE900-5F6C-BE41-88A8-A3D157A45003}" type="sibTrans" cxnId="{15A0C67E-7462-C44F-B77F-C30E144ECE57}">
      <dgm:prSet/>
      <dgm:spPr/>
      <dgm:t>
        <a:bodyPr/>
        <a:lstStyle/>
        <a:p>
          <a:endParaRPr lang="hu-HU"/>
        </a:p>
      </dgm:t>
    </dgm:pt>
    <dgm:pt modelId="{4D1D980D-5EAC-3F4C-8E04-C79A53BAB314}">
      <dgm:prSet/>
      <dgm:spPr/>
      <dgm:t>
        <a:bodyPr/>
        <a:lstStyle/>
        <a:p>
          <a:r>
            <a:rPr lang="hu-HU"/>
            <a:t>a bevonandó kezdő vállalkozások jellemzése, elérési stratégia</a:t>
          </a:r>
          <a:endParaRPr lang="hu-HU" dirty="0"/>
        </a:p>
      </dgm:t>
    </dgm:pt>
    <dgm:pt modelId="{E5976D53-9B9F-B34A-85C8-5485C1E9B7BB}" type="parTrans" cxnId="{B3B82CC0-BDD0-9947-B2FB-BC4CC58427B1}">
      <dgm:prSet/>
      <dgm:spPr/>
      <dgm:t>
        <a:bodyPr/>
        <a:lstStyle/>
        <a:p>
          <a:endParaRPr lang="hu-HU"/>
        </a:p>
      </dgm:t>
    </dgm:pt>
    <dgm:pt modelId="{55471F4B-40F4-8E46-9F94-FC65C7B8AC64}" type="sibTrans" cxnId="{B3B82CC0-BDD0-9947-B2FB-BC4CC58427B1}">
      <dgm:prSet/>
      <dgm:spPr/>
      <dgm:t>
        <a:bodyPr/>
        <a:lstStyle/>
        <a:p>
          <a:endParaRPr lang="hu-HU"/>
        </a:p>
      </dgm:t>
    </dgm:pt>
    <dgm:pt modelId="{425E6427-20D5-6844-A73B-D59572E0493C}">
      <dgm:prSet/>
      <dgm:spPr/>
      <dgm:t>
        <a:bodyPr/>
        <a:lstStyle/>
        <a:p>
          <a:r>
            <a:rPr lang="hu-HU"/>
            <a:t>a kiválasztási kritériumok és eljárásrend</a:t>
          </a:r>
          <a:endParaRPr lang="hu-HU" dirty="0"/>
        </a:p>
      </dgm:t>
    </dgm:pt>
    <dgm:pt modelId="{804A9E99-A6AE-684B-A5ED-FADDF375E74A}" type="parTrans" cxnId="{94B039DF-26A0-0244-8450-00B4E375CCF4}">
      <dgm:prSet/>
      <dgm:spPr/>
      <dgm:t>
        <a:bodyPr/>
        <a:lstStyle/>
        <a:p>
          <a:endParaRPr lang="hu-HU"/>
        </a:p>
      </dgm:t>
    </dgm:pt>
    <dgm:pt modelId="{3D921274-AAF6-7140-BAD2-442F3BD7FB32}" type="sibTrans" cxnId="{94B039DF-26A0-0244-8450-00B4E375CCF4}">
      <dgm:prSet/>
      <dgm:spPr/>
      <dgm:t>
        <a:bodyPr/>
        <a:lstStyle/>
        <a:p>
          <a:endParaRPr lang="hu-HU"/>
        </a:p>
      </dgm:t>
    </dgm:pt>
    <dgm:pt modelId="{44766EB0-56B4-714F-AC38-27A27311C717}">
      <dgm:prSet/>
      <dgm:spPr/>
      <dgm:t>
        <a:bodyPr/>
        <a:lstStyle/>
        <a:p>
          <a:r>
            <a:rPr lang="hu-HU"/>
            <a:t>a többlépcsős inkubációs fejlesztési program és az egyes szintek elérésének feltételrendszere</a:t>
          </a:r>
          <a:endParaRPr lang="hu-HU" dirty="0"/>
        </a:p>
      </dgm:t>
    </dgm:pt>
    <dgm:pt modelId="{C324CA9D-104B-2F4F-A761-D7CF409DFFB2}" type="parTrans" cxnId="{02DD71D9-BAF1-074D-997C-7A517BFAD68E}">
      <dgm:prSet/>
      <dgm:spPr/>
      <dgm:t>
        <a:bodyPr/>
        <a:lstStyle/>
        <a:p>
          <a:endParaRPr lang="hu-HU"/>
        </a:p>
      </dgm:t>
    </dgm:pt>
    <dgm:pt modelId="{5B25E895-FD64-2340-8A65-8A986BF04147}" type="sibTrans" cxnId="{02DD71D9-BAF1-074D-997C-7A517BFAD68E}">
      <dgm:prSet/>
      <dgm:spPr/>
      <dgm:t>
        <a:bodyPr/>
        <a:lstStyle/>
        <a:p>
          <a:endParaRPr lang="hu-HU"/>
        </a:p>
      </dgm:t>
    </dgm:pt>
    <dgm:pt modelId="{53D5E044-C7BA-D94E-A1C1-6C153093FCE2}">
      <dgm:prSet/>
      <dgm:spPr/>
      <dgm:t>
        <a:bodyPr/>
        <a:lstStyle/>
        <a:p>
          <a:r>
            <a:rPr lang="hu-HU" dirty="0"/>
            <a:t>a lezárás és kilépés eseteinek és feltételeinek definiálása</a:t>
          </a:r>
        </a:p>
      </dgm:t>
    </dgm:pt>
    <dgm:pt modelId="{E289C1A1-43A1-A04E-AFB9-C774F73E4718}" type="parTrans" cxnId="{C02E9B67-1C6A-4842-9333-D78D92CAD9F4}">
      <dgm:prSet/>
      <dgm:spPr/>
      <dgm:t>
        <a:bodyPr/>
        <a:lstStyle/>
        <a:p>
          <a:endParaRPr lang="hu-HU"/>
        </a:p>
      </dgm:t>
    </dgm:pt>
    <dgm:pt modelId="{FCCB5497-D258-6645-93D4-5A6241644565}" type="sibTrans" cxnId="{C02E9B67-1C6A-4842-9333-D78D92CAD9F4}">
      <dgm:prSet/>
      <dgm:spPr/>
      <dgm:t>
        <a:bodyPr/>
        <a:lstStyle/>
        <a:p>
          <a:endParaRPr lang="hu-HU"/>
        </a:p>
      </dgm:t>
    </dgm:pt>
    <dgm:pt modelId="{04409B35-9AD3-6D4F-A94B-7A6AB402733C}">
      <dgm:prSet/>
      <dgm:spPr/>
      <dgm:t>
        <a:bodyPr/>
        <a:lstStyle/>
        <a:p>
          <a:r>
            <a:rPr lang="hu-HU"/>
            <a:t>a szolgáltatások és a fejlesztési folyamat tudásmenedzsment háttere</a:t>
          </a:r>
          <a:endParaRPr lang="hu-HU" dirty="0"/>
        </a:p>
      </dgm:t>
    </dgm:pt>
    <dgm:pt modelId="{B684EDE7-F351-8A42-B16C-89D538EE2614}" type="parTrans" cxnId="{4C9246D1-F0ED-9142-BF7D-F79099E08500}">
      <dgm:prSet/>
      <dgm:spPr/>
      <dgm:t>
        <a:bodyPr/>
        <a:lstStyle/>
        <a:p>
          <a:endParaRPr lang="hu-HU"/>
        </a:p>
      </dgm:t>
    </dgm:pt>
    <dgm:pt modelId="{DC39B7BE-3257-D548-A9EE-4E8C0E4EF4C7}" type="sibTrans" cxnId="{4C9246D1-F0ED-9142-BF7D-F79099E08500}">
      <dgm:prSet/>
      <dgm:spPr/>
      <dgm:t>
        <a:bodyPr/>
        <a:lstStyle/>
        <a:p>
          <a:endParaRPr lang="hu-HU"/>
        </a:p>
      </dgm:t>
    </dgm:pt>
    <dgm:pt modelId="{E59B9348-6618-A342-AF31-4F75237900A0}">
      <dgm:prSet/>
      <dgm:spPr/>
      <dgm:t>
        <a:bodyPr/>
        <a:lstStyle/>
        <a:p>
          <a:r>
            <a:rPr lang="hu-HU" dirty="0"/>
            <a:t>a belső hatékonyságmérés és az elért eredmények mérési módszertana</a:t>
          </a:r>
        </a:p>
      </dgm:t>
    </dgm:pt>
    <dgm:pt modelId="{72B2670C-7D0D-794A-953D-3B75184385EF}" type="parTrans" cxnId="{D7BCF0FB-1423-4940-A224-2DAF5906D15E}">
      <dgm:prSet/>
      <dgm:spPr/>
      <dgm:t>
        <a:bodyPr/>
        <a:lstStyle/>
        <a:p>
          <a:endParaRPr lang="hu-HU"/>
        </a:p>
      </dgm:t>
    </dgm:pt>
    <dgm:pt modelId="{12DA0FF0-54B1-334A-968D-EDFA58F725EC}" type="sibTrans" cxnId="{D7BCF0FB-1423-4940-A224-2DAF5906D15E}">
      <dgm:prSet/>
      <dgm:spPr/>
      <dgm:t>
        <a:bodyPr/>
        <a:lstStyle/>
        <a:p>
          <a:endParaRPr lang="hu-HU"/>
        </a:p>
      </dgm:t>
    </dgm:pt>
    <dgm:pt modelId="{50942857-4353-034A-B666-83ED76BB65FD}" type="pres">
      <dgm:prSet presAssocID="{0C8A4B90-0DAD-7944-89D7-FE214A46A775}" presName="Name0" presStyleCnt="0">
        <dgm:presLayoutVars>
          <dgm:dir/>
          <dgm:resizeHandles/>
        </dgm:presLayoutVars>
      </dgm:prSet>
      <dgm:spPr/>
    </dgm:pt>
    <dgm:pt modelId="{3FD36B4E-579A-764A-8D30-CE38404308F1}" type="pres">
      <dgm:prSet presAssocID="{D3200C15-37AC-D548-BAAD-D359EAE23888}" presName="compNode" presStyleCnt="0"/>
      <dgm:spPr/>
    </dgm:pt>
    <dgm:pt modelId="{31D81811-06DD-CE4C-955F-49A8B80FF5E9}" type="pres">
      <dgm:prSet presAssocID="{D3200C15-37AC-D548-BAAD-D359EAE23888}" presName="dummyConnPt" presStyleCnt="0"/>
      <dgm:spPr/>
    </dgm:pt>
    <dgm:pt modelId="{47C8D14C-F5BA-3A4B-AD40-F06887810AA0}" type="pres">
      <dgm:prSet presAssocID="{D3200C15-37AC-D548-BAAD-D359EAE23888}" presName="node" presStyleLbl="node1" presStyleIdx="0" presStyleCnt="9">
        <dgm:presLayoutVars>
          <dgm:bulletEnabled val="1"/>
        </dgm:presLayoutVars>
      </dgm:prSet>
      <dgm:spPr/>
    </dgm:pt>
    <dgm:pt modelId="{02046D2D-C822-F643-9386-D6A77617D83C}" type="pres">
      <dgm:prSet presAssocID="{65935C4C-9360-074B-A270-483749E3C030}" presName="sibTrans" presStyleLbl="bgSibTrans2D1" presStyleIdx="0" presStyleCnt="8"/>
      <dgm:spPr/>
    </dgm:pt>
    <dgm:pt modelId="{1DE05F20-DD8F-5649-A303-105A36B3E533}" type="pres">
      <dgm:prSet presAssocID="{7F6CE422-21DC-AB4E-B38E-784D8037820A}" presName="compNode" presStyleCnt="0"/>
      <dgm:spPr/>
    </dgm:pt>
    <dgm:pt modelId="{B8689505-1C49-5846-BD1E-F7927EE9882F}" type="pres">
      <dgm:prSet presAssocID="{7F6CE422-21DC-AB4E-B38E-784D8037820A}" presName="dummyConnPt" presStyleCnt="0"/>
      <dgm:spPr/>
    </dgm:pt>
    <dgm:pt modelId="{AC61D1F7-53D6-DA4A-9F71-40F881E7C9D6}" type="pres">
      <dgm:prSet presAssocID="{7F6CE422-21DC-AB4E-B38E-784D8037820A}" presName="node" presStyleLbl="node1" presStyleIdx="1" presStyleCnt="9">
        <dgm:presLayoutVars>
          <dgm:bulletEnabled val="1"/>
        </dgm:presLayoutVars>
      </dgm:prSet>
      <dgm:spPr/>
    </dgm:pt>
    <dgm:pt modelId="{F028FCBC-16DB-384B-87E2-F99C8DA2A608}" type="pres">
      <dgm:prSet presAssocID="{E4058D7A-43C3-5748-B334-3E1148F04233}" presName="sibTrans" presStyleLbl="bgSibTrans2D1" presStyleIdx="1" presStyleCnt="8"/>
      <dgm:spPr/>
    </dgm:pt>
    <dgm:pt modelId="{6B06F39D-E62B-0B42-A567-D3C861D8196C}" type="pres">
      <dgm:prSet presAssocID="{24CD312B-D05F-754D-BC33-FBE482E1ADE6}" presName="compNode" presStyleCnt="0"/>
      <dgm:spPr/>
    </dgm:pt>
    <dgm:pt modelId="{036C94AE-275B-3D49-9BD8-D2412C9ADF86}" type="pres">
      <dgm:prSet presAssocID="{24CD312B-D05F-754D-BC33-FBE482E1ADE6}" presName="dummyConnPt" presStyleCnt="0"/>
      <dgm:spPr/>
    </dgm:pt>
    <dgm:pt modelId="{0B61F52C-7475-5241-BD30-CB64FB4EC7E0}" type="pres">
      <dgm:prSet presAssocID="{24CD312B-D05F-754D-BC33-FBE482E1ADE6}" presName="node" presStyleLbl="node1" presStyleIdx="2" presStyleCnt="9">
        <dgm:presLayoutVars>
          <dgm:bulletEnabled val="1"/>
        </dgm:presLayoutVars>
      </dgm:prSet>
      <dgm:spPr/>
    </dgm:pt>
    <dgm:pt modelId="{F9F3EBCB-57C4-BD42-B300-DF3FA6C54AAC}" type="pres">
      <dgm:prSet presAssocID="{6E8CE900-5F6C-BE41-88A8-A3D157A45003}" presName="sibTrans" presStyleLbl="bgSibTrans2D1" presStyleIdx="2" presStyleCnt="8"/>
      <dgm:spPr/>
    </dgm:pt>
    <dgm:pt modelId="{0E7F22FB-046F-0F42-9983-13035248A216}" type="pres">
      <dgm:prSet presAssocID="{4D1D980D-5EAC-3F4C-8E04-C79A53BAB314}" presName="compNode" presStyleCnt="0"/>
      <dgm:spPr/>
    </dgm:pt>
    <dgm:pt modelId="{C8BFA70B-86B0-A645-A65D-557F94E1F605}" type="pres">
      <dgm:prSet presAssocID="{4D1D980D-5EAC-3F4C-8E04-C79A53BAB314}" presName="dummyConnPt" presStyleCnt="0"/>
      <dgm:spPr/>
    </dgm:pt>
    <dgm:pt modelId="{B9FE521E-E1BD-AE49-A27B-B655E3C6D265}" type="pres">
      <dgm:prSet presAssocID="{4D1D980D-5EAC-3F4C-8E04-C79A53BAB314}" presName="node" presStyleLbl="node1" presStyleIdx="3" presStyleCnt="9">
        <dgm:presLayoutVars>
          <dgm:bulletEnabled val="1"/>
        </dgm:presLayoutVars>
      </dgm:prSet>
      <dgm:spPr/>
    </dgm:pt>
    <dgm:pt modelId="{3B57F718-1D00-3744-A052-869E156C5EA0}" type="pres">
      <dgm:prSet presAssocID="{55471F4B-40F4-8E46-9F94-FC65C7B8AC64}" presName="sibTrans" presStyleLbl="bgSibTrans2D1" presStyleIdx="3" presStyleCnt="8"/>
      <dgm:spPr/>
    </dgm:pt>
    <dgm:pt modelId="{923F1879-BCCA-404E-8ED7-48AF0AE028FA}" type="pres">
      <dgm:prSet presAssocID="{425E6427-20D5-6844-A73B-D59572E0493C}" presName="compNode" presStyleCnt="0"/>
      <dgm:spPr/>
    </dgm:pt>
    <dgm:pt modelId="{9AF8B26D-4549-9C4E-9A4B-AE5A53098BDC}" type="pres">
      <dgm:prSet presAssocID="{425E6427-20D5-6844-A73B-D59572E0493C}" presName="dummyConnPt" presStyleCnt="0"/>
      <dgm:spPr/>
    </dgm:pt>
    <dgm:pt modelId="{1E91F4F2-8D46-D446-BBCA-B540F95AF691}" type="pres">
      <dgm:prSet presAssocID="{425E6427-20D5-6844-A73B-D59572E0493C}" presName="node" presStyleLbl="node1" presStyleIdx="4" presStyleCnt="9">
        <dgm:presLayoutVars>
          <dgm:bulletEnabled val="1"/>
        </dgm:presLayoutVars>
      </dgm:prSet>
      <dgm:spPr/>
    </dgm:pt>
    <dgm:pt modelId="{CCA1F4BC-36F7-B840-B62E-16BDEA040FDE}" type="pres">
      <dgm:prSet presAssocID="{3D921274-AAF6-7140-BAD2-442F3BD7FB32}" presName="sibTrans" presStyleLbl="bgSibTrans2D1" presStyleIdx="4" presStyleCnt="8"/>
      <dgm:spPr/>
    </dgm:pt>
    <dgm:pt modelId="{5BE27E38-ACD8-B248-9AD7-277B59D628C7}" type="pres">
      <dgm:prSet presAssocID="{44766EB0-56B4-714F-AC38-27A27311C717}" presName="compNode" presStyleCnt="0"/>
      <dgm:spPr/>
    </dgm:pt>
    <dgm:pt modelId="{3A9970B5-18FF-A24C-9005-27B19D4C349D}" type="pres">
      <dgm:prSet presAssocID="{44766EB0-56B4-714F-AC38-27A27311C717}" presName="dummyConnPt" presStyleCnt="0"/>
      <dgm:spPr/>
    </dgm:pt>
    <dgm:pt modelId="{BD7EA40A-B9C1-2648-8256-9127AEAC1E4C}" type="pres">
      <dgm:prSet presAssocID="{44766EB0-56B4-714F-AC38-27A27311C717}" presName="node" presStyleLbl="node1" presStyleIdx="5" presStyleCnt="9">
        <dgm:presLayoutVars>
          <dgm:bulletEnabled val="1"/>
        </dgm:presLayoutVars>
      </dgm:prSet>
      <dgm:spPr/>
    </dgm:pt>
    <dgm:pt modelId="{88A5F4DB-B36C-B747-899F-8B8FE54C12B6}" type="pres">
      <dgm:prSet presAssocID="{5B25E895-FD64-2340-8A65-8A986BF04147}" presName="sibTrans" presStyleLbl="bgSibTrans2D1" presStyleIdx="5" presStyleCnt="8"/>
      <dgm:spPr/>
    </dgm:pt>
    <dgm:pt modelId="{072D16E6-2868-A744-A57D-B2A70A6492A7}" type="pres">
      <dgm:prSet presAssocID="{53D5E044-C7BA-D94E-A1C1-6C153093FCE2}" presName="compNode" presStyleCnt="0"/>
      <dgm:spPr/>
    </dgm:pt>
    <dgm:pt modelId="{CF87EAF3-0506-F94B-9F76-D088B88810BA}" type="pres">
      <dgm:prSet presAssocID="{53D5E044-C7BA-D94E-A1C1-6C153093FCE2}" presName="dummyConnPt" presStyleCnt="0"/>
      <dgm:spPr/>
    </dgm:pt>
    <dgm:pt modelId="{C1EEF0A2-DE82-1447-9838-C41D0DF1831F}" type="pres">
      <dgm:prSet presAssocID="{53D5E044-C7BA-D94E-A1C1-6C153093FCE2}" presName="node" presStyleLbl="node1" presStyleIdx="6" presStyleCnt="9">
        <dgm:presLayoutVars>
          <dgm:bulletEnabled val="1"/>
        </dgm:presLayoutVars>
      </dgm:prSet>
      <dgm:spPr/>
    </dgm:pt>
    <dgm:pt modelId="{1FB49A33-F2CE-0642-817F-7BDBEF064939}" type="pres">
      <dgm:prSet presAssocID="{FCCB5497-D258-6645-93D4-5A6241644565}" presName="sibTrans" presStyleLbl="bgSibTrans2D1" presStyleIdx="6" presStyleCnt="8"/>
      <dgm:spPr/>
    </dgm:pt>
    <dgm:pt modelId="{D8186B6B-F8EB-034C-AD03-3E69D1225AAC}" type="pres">
      <dgm:prSet presAssocID="{04409B35-9AD3-6D4F-A94B-7A6AB402733C}" presName="compNode" presStyleCnt="0"/>
      <dgm:spPr/>
    </dgm:pt>
    <dgm:pt modelId="{0715E15F-CF0F-4249-A944-6CCAB26C4C02}" type="pres">
      <dgm:prSet presAssocID="{04409B35-9AD3-6D4F-A94B-7A6AB402733C}" presName="dummyConnPt" presStyleCnt="0"/>
      <dgm:spPr/>
    </dgm:pt>
    <dgm:pt modelId="{75CB9A6E-B007-BA45-B756-8FB9914E7C9E}" type="pres">
      <dgm:prSet presAssocID="{04409B35-9AD3-6D4F-A94B-7A6AB402733C}" presName="node" presStyleLbl="node1" presStyleIdx="7" presStyleCnt="9">
        <dgm:presLayoutVars>
          <dgm:bulletEnabled val="1"/>
        </dgm:presLayoutVars>
      </dgm:prSet>
      <dgm:spPr/>
    </dgm:pt>
    <dgm:pt modelId="{24EB2C7B-4372-E240-9013-D528860B4008}" type="pres">
      <dgm:prSet presAssocID="{DC39B7BE-3257-D548-A9EE-4E8C0E4EF4C7}" presName="sibTrans" presStyleLbl="bgSibTrans2D1" presStyleIdx="7" presStyleCnt="8"/>
      <dgm:spPr/>
    </dgm:pt>
    <dgm:pt modelId="{4D287E88-5754-9640-892A-9982CAC705C9}" type="pres">
      <dgm:prSet presAssocID="{E59B9348-6618-A342-AF31-4F75237900A0}" presName="compNode" presStyleCnt="0"/>
      <dgm:spPr/>
    </dgm:pt>
    <dgm:pt modelId="{AE57E9AE-D0C2-DD49-880F-9E4FD4A67DAB}" type="pres">
      <dgm:prSet presAssocID="{E59B9348-6618-A342-AF31-4F75237900A0}" presName="dummyConnPt" presStyleCnt="0"/>
      <dgm:spPr/>
    </dgm:pt>
    <dgm:pt modelId="{F54A37D3-D2FA-FB47-8DA6-04E6E2FFD635}" type="pres">
      <dgm:prSet presAssocID="{E59B9348-6618-A342-AF31-4F75237900A0}" presName="node" presStyleLbl="node1" presStyleIdx="8" presStyleCnt="9">
        <dgm:presLayoutVars>
          <dgm:bulletEnabled val="1"/>
        </dgm:presLayoutVars>
      </dgm:prSet>
      <dgm:spPr/>
    </dgm:pt>
  </dgm:ptLst>
  <dgm:cxnLst>
    <dgm:cxn modelId="{8C1FE406-06C8-6746-90B6-40231B8497D9}" type="presOf" srcId="{5B25E895-FD64-2340-8A65-8A986BF04147}" destId="{88A5F4DB-B36C-B747-899F-8B8FE54C12B6}" srcOrd="0" destOrd="0" presId="urn:microsoft.com/office/officeart/2005/8/layout/bProcess4"/>
    <dgm:cxn modelId="{4A658D1E-E4DC-2140-8BA5-7362578282F5}" type="presOf" srcId="{0C8A4B90-0DAD-7944-89D7-FE214A46A775}" destId="{50942857-4353-034A-B666-83ED76BB65FD}" srcOrd="0" destOrd="0" presId="urn:microsoft.com/office/officeart/2005/8/layout/bProcess4"/>
    <dgm:cxn modelId="{E1CABD3E-88D9-7E45-AA22-DE4A87676E28}" type="presOf" srcId="{D3200C15-37AC-D548-BAAD-D359EAE23888}" destId="{47C8D14C-F5BA-3A4B-AD40-F06887810AA0}" srcOrd="0" destOrd="0" presId="urn:microsoft.com/office/officeart/2005/8/layout/bProcess4"/>
    <dgm:cxn modelId="{B5BAA165-48A1-954A-8FBB-60503802A0C2}" type="presOf" srcId="{E4058D7A-43C3-5748-B334-3E1148F04233}" destId="{F028FCBC-16DB-384B-87E2-F99C8DA2A608}" srcOrd="0" destOrd="0" presId="urn:microsoft.com/office/officeart/2005/8/layout/bProcess4"/>
    <dgm:cxn modelId="{C02E9B67-1C6A-4842-9333-D78D92CAD9F4}" srcId="{0C8A4B90-0DAD-7944-89D7-FE214A46A775}" destId="{53D5E044-C7BA-D94E-A1C1-6C153093FCE2}" srcOrd="6" destOrd="0" parTransId="{E289C1A1-43A1-A04E-AFB9-C774F73E4718}" sibTransId="{FCCB5497-D258-6645-93D4-5A6241644565}"/>
    <dgm:cxn modelId="{6592D46A-BB1A-B14D-8991-18358FF128AE}" srcId="{0C8A4B90-0DAD-7944-89D7-FE214A46A775}" destId="{D3200C15-37AC-D548-BAAD-D359EAE23888}" srcOrd="0" destOrd="0" parTransId="{16ED53A7-347C-6442-8CE5-48EEDE5C96B0}" sibTransId="{65935C4C-9360-074B-A270-483749E3C030}"/>
    <dgm:cxn modelId="{74765A6F-2784-C54B-9554-4E0CA4CD8F3E}" type="presOf" srcId="{425E6427-20D5-6844-A73B-D59572E0493C}" destId="{1E91F4F2-8D46-D446-BBCA-B540F95AF691}" srcOrd="0" destOrd="0" presId="urn:microsoft.com/office/officeart/2005/8/layout/bProcess4"/>
    <dgm:cxn modelId="{508BEE52-1722-E044-8345-8BC3820756DC}" type="presOf" srcId="{FCCB5497-D258-6645-93D4-5A6241644565}" destId="{1FB49A33-F2CE-0642-817F-7BDBEF064939}" srcOrd="0" destOrd="0" presId="urn:microsoft.com/office/officeart/2005/8/layout/bProcess4"/>
    <dgm:cxn modelId="{2AEE4557-5438-CA45-971B-3358DC9E7AEF}" type="presOf" srcId="{24CD312B-D05F-754D-BC33-FBE482E1ADE6}" destId="{0B61F52C-7475-5241-BD30-CB64FB4EC7E0}" srcOrd="0" destOrd="0" presId="urn:microsoft.com/office/officeart/2005/8/layout/bProcess4"/>
    <dgm:cxn modelId="{BA1DAB78-54FD-414B-AF20-9FB300D5F3F4}" type="presOf" srcId="{3D921274-AAF6-7140-BAD2-442F3BD7FB32}" destId="{CCA1F4BC-36F7-B840-B62E-16BDEA040FDE}" srcOrd="0" destOrd="0" presId="urn:microsoft.com/office/officeart/2005/8/layout/bProcess4"/>
    <dgm:cxn modelId="{E63BFA7C-E44C-8F40-B3E0-E089632AD525}" type="presOf" srcId="{6E8CE900-5F6C-BE41-88A8-A3D157A45003}" destId="{F9F3EBCB-57C4-BD42-B300-DF3FA6C54AAC}" srcOrd="0" destOrd="0" presId="urn:microsoft.com/office/officeart/2005/8/layout/bProcess4"/>
    <dgm:cxn modelId="{15A0C67E-7462-C44F-B77F-C30E144ECE57}" srcId="{0C8A4B90-0DAD-7944-89D7-FE214A46A775}" destId="{24CD312B-D05F-754D-BC33-FBE482E1ADE6}" srcOrd="2" destOrd="0" parTransId="{0D1F955E-0FE6-4149-B399-F89E07B7582E}" sibTransId="{6E8CE900-5F6C-BE41-88A8-A3D157A45003}"/>
    <dgm:cxn modelId="{88831784-7587-414B-9875-44AF4D712E71}" type="presOf" srcId="{04409B35-9AD3-6D4F-A94B-7A6AB402733C}" destId="{75CB9A6E-B007-BA45-B756-8FB9914E7C9E}" srcOrd="0" destOrd="0" presId="urn:microsoft.com/office/officeart/2005/8/layout/bProcess4"/>
    <dgm:cxn modelId="{828A9B85-EF18-A947-86C2-699A3B6BCD3F}" srcId="{0C8A4B90-0DAD-7944-89D7-FE214A46A775}" destId="{7F6CE422-21DC-AB4E-B38E-784D8037820A}" srcOrd="1" destOrd="0" parTransId="{18C0FD9E-E75D-2C47-9689-8B0C4A484F00}" sibTransId="{E4058D7A-43C3-5748-B334-3E1148F04233}"/>
    <dgm:cxn modelId="{7F965D8C-7DAC-7348-9A85-45F9A9F130F2}" type="presOf" srcId="{53D5E044-C7BA-D94E-A1C1-6C153093FCE2}" destId="{C1EEF0A2-DE82-1447-9838-C41D0DF1831F}" srcOrd="0" destOrd="0" presId="urn:microsoft.com/office/officeart/2005/8/layout/bProcess4"/>
    <dgm:cxn modelId="{E89A39BB-A52E-174B-8906-08459C885E73}" type="presOf" srcId="{DC39B7BE-3257-D548-A9EE-4E8C0E4EF4C7}" destId="{24EB2C7B-4372-E240-9013-D528860B4008}" srcOrd="0" destOrd="0" presId="urn:microsoft.com/office/officeart/2005/8/layout/bProcess4"/>
    <dgm:cxn modelId="{2ED616BE-7C1E-3A47-9983-759E0229D430}" type="presOf" srcId="{7F6CE422-21DC-AB4E-B38E-784D8037820A}" destId="{AC61D1F7-53D6-DA4A-9F71-40F881E7C9D6}" srcOrd="0" destOrd="0" presId="urn:microsoft.com/office/officeart/2005/8/layout/bProcess4"/>
    <dgm:cxn modelId="{B3B82CC0-BDD0-9947-B2FB-BC4CC58427B1}" srcId="{0C8A4B90-0DAD-7944-89D7-FE214A46A775}" destId="{4D1D980D-5EAC-3F4C-8E04-C79A53BAB314}" srcOrd="3" destOrd="0" parTransId="{E5976D53-9B9F-B34A-85C8-5485C1E9B7BB}" sibTransId="{55471F4B-40F4-8E46-9F94-FC65C7B8AC64}"/>
    <dgm:cxn modelId="{4C9246D1-F0ED-9142-BF7D-F79099E08500}" srcId="{0C8A4B90-0DAD-7944-89D7-FE214A46A775}" destId="{04409B35-9AD3-6D4F-A94B-7A6AB402733C}" srcOrd="7" destOrd="0" parTransId="{B684EDE7-F351-8A42-B16C-89D538EE2614}" sibTransId="{DC39B7BE-3257-D548-A9EE-4E8C0E4EF4C7}"/>
    <dgm:cxn modelId="{02DD71D9-BAF1-074D-997C-7A517BFAD68E}" srcId="{0C8A4B90-0DAD-7944-89D7-FE214A46A775}" destId="{44766EB0-56B4-714F-AC38-27A27311C717}" srcOrd="5" destOrd="0" parTransId="{C324CA9D-104B-2F4F-A761-D7CF409DFFB2}" sibTransId="{5B25E895-FD64-2340-8A65-8A986BF04147}"/>
    <dgm:cxn modelId="{EB5E19DB-19BA-8C4A-B49B-9B1DE9F38FBD}" type="presOf" srcId="{65935C4C-9360-074B-A270-483749E3C030}" destId="{02046D2D-C822-F643-9386-D6A77617D83C}" srcOrd="0" destOrd="0" presId="urn:microsoft.com/office/officeart/2005/8/layout/bProcess4"/>
    <dgm:cxn modelId="{94B039DF-26A0-0244-8450-00B4E375CCF4}" srcId="{0C8A4B90-0DAD-7944-89D7-FE214A46A775}" destId="{425E6427-20D5-6844-A73B-D59572E0493C}" srcOrd="4" destOrd="0" parTransId="{804A9E99-A6AE-684B-A5ED-FADDF375E74A}" sibTransId="{3D921274-AAF6-7140-BAD2-442F3BD7FB32}"/>
    <dgm:cxn modelId="{42C6D9EA-D8E3-D44E-AE25-503D53664CE6}" type="presOf" srcId="{55471F4B-40F4-8E46-9F94-FC65C7B8AC64}" destId="{3B57F718-1D00-3744-A052-869E156C5EA0}" srcOrd="0" destOrd="0" presId="urn:microsoft.com/office/officeart/2005/8/layout/bProcess4"/>
    <dgm:cxn modelId="{D52768F5-0B78-4F42-B0EF-34DEC79BFA74}" type="presOf" srcId="{E59B9348-6618-A342-AF31-4F75237900A0}" destId="{F54A37D3-D2FA-FB47-8DA6-04E6E2FFD635}" srcOrd="0" destOrd="0" presId="urn:microsoft.com/office/officeart/2005/8/layout/bProcess4"/>
    <dgm:cxn modelId="{71A861FA-516A-D841-BC07-B47093944515}" type="presOf" srcId="{4D1D980D-5EAC-3F4C-8E04-C79A53BAB314}" destId="{B9FE521E-E1BD-AE49-A27B-B655E3C6D265}" srcOrd="0" destOrd="0" presId="urn:microsoft.com/office/officeart/2005/8/layout/bProcess4"/>
    <dgm:cxn modelId="{D7BCF0FB-1423-4940-A224-2DAF5906D15E}" srcId="{0C8A4B90-0DAD-7944-89D7-FE214A46A775}" destId="{E59B9348-6618-A342-AF31-4F75237900A0}" srcOrd="8" destOrd="0" parTransId="{72B2670C-7D0D-794A-953D-3B75184385EF}" sibTransId="{12DA0FF0-54B1-334A-968D-EDFA58F725EC}"/>
    <dgm:cxn modelId="{621A40FF-61EF-0945-9534-4737C14D2483}" type="presOf" srcId="{44766EB0-56B4-714F-AC38-27A27311C717}" destId="{BD7EA40A-B9C1-2648-8256-9127AEAC1E4C}" srcOrd="0" destOrd="0" presId="urn:microsoft.com/office/officeart/2005/8/layout/bProcess4"/>
    <dgm:cxn modelId="{884C02AE-2A8C-DF48-B0C3-0D30EE81003C}" type="presParOf" srcId="{50942857-4353-034A-B666-83ED76BB65FD}" destId="{3FD36B4E-579A-764A-8D30-CE38404308F1}" srcOrd="0" destOrd="0" presId="urn:microsoft.com/office/officeart/2005/8/layout/bProcess4"/>
    <dgm:cxn modelId="{9C4469BD-AA52-A747-86B3-BB4228EE4E86}" type="presParOf" srcId="{3FD36B4E-579A-764A-8D30-CE38404308F1}" destId="{31D81811-06DD-CE4C-955F-49A8B80FF5E9}" srcOrd="0" destOrd="0" presId="urn:microsoft.com/office/officeart/2005/8/layout/bProcess4"/>
    <dgm:cxn modelId="{E836B719-8378-7E40-99EA-3E3FF72395FE}" type="presParOf" srcId="{3FD36B4E-579A-764A-8D30-CE38404308F1}" destId="{47C8D14C-F5BA-3A4B-AD40-F06887810AA0}" srcOrd="1" destOrd="0" presId="urn:microsoft.com/office/officeart/2005/8/layout/bProcess4"/>
    <dgm:cxn modelId="{3028B2E2-1E04-5647-98A7-8CD50992DB80}" type="presParOf" srcId="{50942857-4353-034A-B666-83ED76BB65FD}" destId="{02046D2D-C822-F643-9386-D6A77617D83C}" srcOrd="1" destOrd="0" presId="urn:microsoft.com/office/officeart/2005/8/layout/bProcess4"/>
    <dgm:cxn modelId="{42780862-FDAD-5A4F-BB99-397BC11608B1}" type="presParOf" srcId="{50942857-4353-034A-B666-83ED76BB65FD}" destId="{1DE05F20-DD8F-5649-A303-105A36B3E533}" srcOrd="2" destOrd="0" presId="urn:microsoft.com/office/officeart/2005/8/layout/bProcess4"/>
    <dgm:cxn modelId="{FF3E978F-5426-9548-8C32-D1B605DC865F}" type="presParOf" srcId="{1DE05F20-DD8F-5649-A303-105A36B3E533}" destId="{B8689505-1C49-5846-BD1E-F7927EE9882F}" srcOrd="0" destOrd="0" presId="urn:microsoft.com/office/officeart/2005/8/layout/bProcess4"/>
    <dgm:cxn modelId="{6D3B8DF5-5B98-CA48-A639-C65E067A9037}" type="presParOf" srcId="{1DE05F20-DD8F-5649-A303-105A36B3E533}" destId="{AC61D1F7-53D6-DA4A-9F71-40F881E7C9D6}" srcOrd="1" destOrd="0" presId="urn:microsoft.com/office/officeart/2005/8/layout/bProcess4"/>
    <dgm:cxn modelId="{DC37CC5A-0C37-2B41-8CB8-03C83CB704F5}" type="presParOf" srcId="{50942857-4353-034A-B666-83ED76BB65FD}" destId="{F028FCBC-16DB-384B-87E2-F99C8DA2A608}" srcOrd="3" destOrd="0" presId="urn:microsoft.com/office/officeart/2005/8/layout/bProcess4"/>
    <dgm:cxn modelId="{40324D68-5719-0A49-8B7D-0FC2BE7461EA}" type="presParOf" srcId="{50942857-4353-034A-B666-83ED76BB65FD}" destId="{6B06F39D-E62B-0B42-A567-D3C861D8196C}" srcOrd="4" destOrd="0" presId="urn:microsoft.com/office/officeart/2005/8/layout/bProcess4"/>
    <dgm:cxn modelId="{194735B9-7B7C-C246-9B5B-D9B197CAF320}" type="presParOf" srcId="{6B06F39D-E62B-0B42-A567-D3C861D8196C}" destId="{036C94AE-275B-3D49-9BD8-D2412C9ADF86}" srcOrd="0" destOrd="0" presId="urn:microsoft.com/office/officeart/2005/8/layout/bProcess4"/>
    <dgm:cxn modelId="{6704B2B0-9CD2-4548-8884-A521C7D3737C}" type="presParOf" srcId="{6B06F39D-E62B-0B42-A567-D3C861D8196C}" destId="{0B61F52C-7475-5241-BD30-CB64FB4EC7E0}" srcOrd="1" destOrd="0" presId="urn:microsoft.com/office/officeart/2005/8/layout/bProcess4"/>
    <dgm:cxn modelId="{A205C47F-9E6D-E645-8BB5-F5166CD0761B}" type="presParOf" srcId="{50942857-4353-034A-B666-83ED76BB65FD}" destId="{F9F3EBCB-57C4-BD42-B300-DF3FA6C54AAC}" srcOrd="5" destOrd="0" presId="urn:microsoft.com/office/officeart/2005/8/layout/bProcess4"/>
    <dgm:cxn modelId="{EB72FBBE-B50C-B448-AE27-0527A5AD47FC}" type="presParOf" srcId="{50942857-4353-034A-B666-83ED76BB65FD}" destId="{0E7F22FB-046F-0F42-9983-13035248A216}" srcOrd="6" destOrd="0" presId="urn:microsoft.com/office/officeart/2005/8/layout/bProcess4"/>
    <dgm:cxn modelId="{5FF79539-BF7C-5C4A-89FA-E7F506A5B9C4}" type="presParOf" srcId="{0E7F22FB-046F-0F42-9983-13035248A216}" destId="{C8BFA70B-86B0-A645-A65D-557F94E1F605}" srcOrd="0" destOrd="0" presId="urn:microsoft.com/office/officeart/2005/8/layout/bProcess4"/>
    <dgm:cxn modelId="{E05BECE1-833F-AB4B-AA67-0ECD359A5115}" type="presParOf" srcId="{0E7F22FB-046F-0F42-9983-13035248A216}" destId="{B9FE521E-E1BD-AE49-A27B-B655E3C6D265}" srcOrd="1" destOrd="0" presId="urn:microsoft.com/office/officeart/2005/8/layout/bProcess4"/>
    <dgm:cxn modelId="{6B18BE2C-CF2F-5D46-972E-9DD6561748DA}" type="presParOf" srcId="{50942857-4353-034A-B666-83ED76BB65FD}" destId="{3B57F718-1D00-3744-A052-869E156C5EA0}" srcOrd="7" destOrd="0" presId="urn:microsoft.com/office/officeart/2005/8/layout/bProcess4"/>
    <dgm:cxn modelId="{24B3B55D-4F32-844D-9DF1-9863449C4A3D}" type="presParOf" srcId="{50942857-4353-034A-B666-83ED76BB65FD}" destId="{923F1879-BCCA-404E-8ED7-48AF0AE028FA}" srcOrd="8" destOrd="0" presId="urn:microsoft.com/office/officeart/2005/8/layout/bProcess4"/>
    <dgm:cxn modelId="{FF263642-539A-A14F-8BF7-A7949309978B}" type="presParOf" srcId="{923F1879-BCCA-404E-8ED7-48AF0AE028FA}" destId="{9AF8B26D-4549-9C4E-9A4B-AE5A53098BDC}" srcOrd="0" destOrd="0" presId="urn:microsoft.com/office/officeart/2005/8/layout/bProcess4"/>
    <dgm:cxn modelId="{C445F389-9780-4349-8695-47DF4B66722D}" type="presParOf" srcId="{923F1879-BCCA-404E-8ED7-48AF0AE028FA}" destId="{1E91F4F2-8D46-D446-BBCA-B540F95AF691}" srcOrd="1" destOrd="0" presId="urn:microsoft.com/office/officeart/2005/8/layout/bProcess4"/>
    <dgm:cxn modelId="{9F0BE588-671A-3544-A3DA-4A1DE0118984}" type="presParOf" srcId="{50942857-4353-034A-B666-83ED76BB65FD}" destId="{CCA1F4BC-36F7-B840-B62E-16BDEA040FDE}" srcOrd="9" destOrd="0" presId="urn:microsoft.com/office/officeart/2005/8/layout/bProcess4"/>
    <dgm:cxn modelId="{A65FA815-A30C-2549-B39B-715262F21FF2}" type="presParOf" srcId="{50942857-4353-034A-B666-83ED76BB65FD}" destId="{5BE27E38-ACD8-B248-9AD7-277B59D628C7}" srcOrd="10" destOrd="0" presId="urn:microsoft.com/office/officeart/2005/8/layout/bProcess4"/>
    <dgm:cxn modelId="{7C21CBA6-F071-6844-8E46-8F19B44188AB}" type="presParOf" srcId="{5BE27E38-ACD8-B248-9AD7-277B59D628C7}" destId="{3A9970B5-18FF-A24C-9005-27B19D4C349D}" srcOrd="0" destOrd="0" presId="urn:microsoft.com/office/officeart/2005/8/layout/bProcess4"/>
    <dgm:cxn modelId="{5B597932-ECDF-9B43-9B55-689FDF9F7257}" type="presParOf" srcId="{5BE27E38-ACD8-B248-9AD7-277B59D628C7}" destId="{BD7EA40A-B9C1-2648-8256-9127AEAC1E4C}" srcOrd="1" destOrd="0" presId="urn:microsoft.com/office/officeart/2005/8/layout/bProcess4"/>
    <dgm:cxn modelId="{5C10AC3E-A128-AF4F-BF87-3B04BB8D785B}" type="presParOf" srcId="{50942857-4353-034A-B666-83ED76BB65FD}" destId="{88A5F4DB-B36C-B747-899F-8B8FE54C12B6}" srcOrd="11" destOrd="0" presId="urn:microsoft.com/office/officeart/2005/8/layout/bProcess4"/>
    <dgm:cxn modelId="{D11C3F42-2ABF-A845-B8FA-CEEA250ECCE0}" type="presParOf" srcId="{50942857-4353-034A-B666-83ED76BB65FD}" destId="{072D16E6-2868-A744-A57D-B2A70A6492A7}" srcOrd="12" destOrd="0" presId="urn:microsoft.com/office/officeart/2005/8/layout/bProcess4"/>
    <dgm:cxn modelId="{FB581287-A979-1740-AF91-E026A20B3F22}" type="presParOf" srcId="{072D16E6-2868-A744-A57D-B2A70A6492A7}" destId="{CF87EAF3-0506-F94B-9F76-D088B88810BA}" srcOrd="0" destOrd="0" presId="urn:microsoft.com/office/officeart/2005/8/layout/bProcess4"/>
    <dgm:cxn modelId="{670FFD2C-F90E-0A49-9C48-4F34B95A25E3}" type="presParOf" srcId="{072D16E6-2868-A744-A57D-B2A70A6492A7}" destId="{C1EEF0A2-DE82-1447-9838-C41D0DF1831F}" srcOrd="1" destOrd="0" presId="urn:microsoft.com/office/officeart/2005/8/layout/bProcess4"/>
    <dgm:cxn modelId="{A76945C5-C557-C349-A3E7-08CA29C38C4F}" type="presParOf" srcId="{50942857-4353-034A-B666-83ED76BB65FD}" destId="{1FB49A33-F2CE-0642-817F-7BDBEF064939}" srcOrd="13" destOrd="0" presId="urn:microsoft.com/office/officeart/2005/8/layout/bProcess4"/>
    <dgm:cxn modelId="{528C77EC-BBD2-C845-8392-177D033E8383}" type="presParOf" srcId="{50942857-4353-034A-B666-83ED76BB65FD}" destId="{D8186B6B-F8EB-034C-AD03-3E69D1225AAC}" srcOrd="14" destOrd="0" presId="urn:microsoft.com/office/officeart/2005/8/layout/bProcess4"/>
    <dgm:cxn modelId="{8F808FBD-5527-F843-9678-D01E7C0D603D}" type="presParOf" srcId="{D8186B6B-F8EB-034C-AD03-3E69D1225AAC}" destId="{0715E15F-CF0F-4249-A944-6CCAB26C4C02}" srcOrd="0" destOrd="0" presId="urn:microsoft.com/office/officeart/2005/8/layout/bProcess4"/>
    <dgm:cxn modelId="{BAC48560-063C-A648-845E-EC60899397FB}" type="presParOf" srcId="{D8186B6B-F8EB-034C-AD03-3E69D1225AAC}" destId="{75CB9A6E-B007-BA45-B756-8FB9914E7C9E}" srcOrd="1" destOrd="0" presId="urn:microsoft.com/office/officeart/2005/8/layout/bProcess4"/>
    <dgm:cxn modelId="{D8EB4E91-F946-164C-A622-188DEBE168A1}" type="presParOf" srcId="{50942857-4353-034A-B666-83ED76BB65FD}" destId="{24EB2C7B-4372-E240-9013-D528860B4008}" srcOrd="15" destOrd="0" presId="urn:microsoft.com/office/officeart/2005/8/layout/bProcess4"/>
    <dgm:cxn modelId="{52406141-9565-4E49-9EF2-FB78A92EE2F6}" type="presParOf" srcId="{50942857-4353-034A-B666-83ED76BB65FD}" destId="{4D287E88-5754-9640-892A-9982CAC705C9}" srcOrd="16" destOrd="0" presId="urn:microsoft.com/office/officeart/2005/8/layout/bProcess4"/>
    <dgm:cxn modelId="{9301D617-CE3B-E14E-A0BC-5A5A344C806A}" type="presParOf" srcId="{4D287E88-5754-9640-892A-9982CAC705C9}" destId="{AE57E9AE-D0C2-DD49-880F-9E4FD4A67DAB}" srcOrd="0" destOrd="0" presId="urn:microsoft.com/office/officeart/2005/8/layout/bProcess4"/>
    <dgm:cxn modelId="{DA9BB2A2-801A-BA49-A75C-E90AC84CA2D4}" type="presParOf" srcId="{4D287E88-5754-9640-892A-9982CAC705C9}" destId="{F54A37D3-D2FA-FB47-8DA6-04E6E2FFD635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60ADB0-2F1F-D443-9C34-1C09C97339AB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8347606D-E38D-A14D-9D53-0415E5788697}">
      <dgm:prSet phldrT="[Szöveg]"/>
      <dgm:spPr/>
      <dgm:t>
        <a:bodyPr/>
        <a:lstStyle/>
        <a:p>
          <a:r>
            <a:rPr lang="hu-HU" dirty="0"/>
            <a:t>Kiválasztás</a:t>
          </a:r>
        </a:p>
      </dgm:t>
    </dgm:pt>
    <dgm:pt modelId="{677A8D2C-6F45-0946-BA10-730EA1BB0175}" type="parTrans" cxnId="{313101E1-8A53-8E4E-B764-145437EF6426}">
      <dgm:prSet/>
      <dgm:spPr/>
      <dgm:t>
        <a:bodyPr/>
        <a:lstStyle/>
        <a:p>
          <a:endParaRPr lang="hu-HU"/>
        </a:p>
      </dgm:t>
    </dgm:pt>
    <dgm:pt modelId="{143940D7-4E0A-AD4F-B5E1-28F8FDF5923C}" type="sibTrans" cxnId="{313101E1-8A53-8E4E-B764-145437EF6426}">
      <dgm:prSet/>
      <dgm:spPr/>
      <dgm:t>
        <a:bodyPr/>
        <a:lstStyle/>
        <a:p>
          <a:endParaRPr lang="hu-HU"/>
        </a:p>
      </dgm:t>
    </dgm:pt>
    <dgm:pt modelId="{B50F9341-6B4E-584F-BEA1-A9BE69F6ABAF}">
      <dgm:prSet phldrT="[Szöveg]"/>
      <dgm:spPr/>
      <dgm:t>
        <a:bodyPr/>
        <a:lstStyle/>
        <a:p>
          <a:r>
            <a:rPr lang="hu-HU" dirty="0"/>
            <a:t>A Stratégia alapján!</a:t>
          </a:r>
        </a:p>
      </dgm:t>
    </dgm:pt>
    <dgm:pt modelId="{25835AC8-9F13-9C4D-8EBC-42805B0D32F4}" type="parTrans" cxnId="{A718F4CE-F22B-334C-9964-C2863CCC0A38}">
      <dgm:prSet/>
      <dgm:spPr/>
      <dgm:t>
        <a:bodyPr/>
        <a:lstStyle/>
        <a:p>
          <a:endParaRPr lang="hu-HU"/>
        </a:p>
      </dgm:t>
    </dgm:pt>
    <dgm:pt modelId="{3BF19F02-2BB4-CA4A-B5D6-AC39D13E0FE5}" type="sibTrans" cxnId="{A718F4CE-F22B-334C-9964-C2863CCC0A38}">
      <dgm:prSet/>
      <dgm:spPr/>
      <dgm:t>
        <a:bodyPr/>
        <a:lstStyle/>
        <a:p>
          <a:endParaRPr lang="hu-HU"/>
        </a:p>
      </dgm:t>
    </dgm:pt>
    <dgm:pt modelId="{F9C91514-65AB-F045-86B8-1BCD15FC6E77}">
      <dgm:prSet phldrT="[Szöveg]"/>
      <dgm:spPr/>
      <dgm:t>
        <a:bodyPr/>
        <a:lstStyle/>
        <a:p>
          <a:r>
            <a:rPr lang="hu-HU" dirty="0"/>
            <a:t>Életképesség vizsgálat</a:t>
          </a:r>
        </a:p>
      </dgm:t>
    </dgm:pt>
    <dgm:pt modelId="{4C891297-8640-B047-8AC6-86978A6780E7}" type="parTrans" cxnId="{8AA20106-A624-C843-A284-7CF88C970DD9}">
      <dgm:prSet/>
      <dgm:spPr/>
      <dgm:t>
        <a:bodyPr/>
        <a:lstStyle/>
        <a:p>
          <a:endParaRPr lang="hu-HU"/>
        </a:p>
      </dgm:t>
    </dgm:pt>
    <dgm:pt modelId="{80DD3E61-D9F3-A145-BA98-6C8B710679FD}" type="sibTrans" cxnId="{8AA20106-A624-C843-A284-7CF88C970DD9}">
      <dgm:prSet/>
      <dgm:spPr/>
      <dgm:t>
        <a:bodyPr/>
        <a:lstStyle/>
        <a:p>
          <a:endParaRPr lang="hu-HU"/>
        </a:p>
      </dgm:t>
    </dgm:pt>
    <dgm:pt modelId="{B4ED87AC-6580-8B45-A621-5A770CCD15B9}">
      <dgm:prSet phldrT="[Szöveg]"/>
      <dgm:spPr/>
      <dgm:t>
        <a:bodyPr/>
        <a:lstStyle/>
        <a:p>
          <a:r>
            <a:rPr lang="hu-HU" dirty="0"/>
            <a:t>Fejlesztés</a:t>
          </a:r>
        </a:p>
      </dgm:t>
    </dgm:pt>
    <dgm:pt modelId="{EFB10791-7E24-0E45-B705-396F51513887}" type="parTrans" cxnId="{C953939A-D650-864B-A5E9-6C508E05366A}">
      <dgm:prSet/>
      <dgm:spPr/>
      <dgm:t>
        <a:bodyPr/>
        <a:lstStyle/>
        <a:p>
          <a:endParaRPr lang="hu-HU"/>
        </a:p>
      </dgm:t>
    </dgm:pt>
    <dgm:pt modelId="{14107A12-0684-FF48-BBDA-F1C4BF9E7962}" type="sibTrans" cxnId="{C953939A-D650-864B-A5E9-6C508E05366A}">
      <dgm:prSet/>
      <dgm:spPr/>
      <dgm:t>
        <a:bodyPr/>
        <a:lstStyle/>
        <a:p>
          <a:endParaRPr lang="hu-HU"/>
        </a:p>
      </dgm:t>
    </dgm:pt>
    <dgm:pt modelId="{24D35F93-5CE3-F842-84BF-F7D08BDC3E3E}">
      <dgm:prSet phldrT="[Szöveg]"/>
      <dgm:spPr/>
      <dgm:t>
        <a:bodyPr/>
        <a:lstStyle/>
        <a:p>
          <a:r>
            <a:rPr lang="hu-HU" dirty="0"/>
            <a:t>Szintek és vizsgák</a:t>
          </a:r>
        </a:p>
      </dgm:t>
    </dgm:pt>
    <dgm:pt modelId="{85FCE93E-9F3A-854A-B6EE-C96CBD697E7F}" type="parTrans" cxnId="{75A8FA2E-F464-B143-8D49-2439CAA0AEE2}">
      <dgm:prSet/>
      <dgm:spPr/>
      <dgm:t>
        <a:bodyPr/>
        <a:lstStyle/>
        <a:p>
          <a:endParaRPr lang="hu-HU"/>
        </a:p>
      </dgm:t>
    </dgm:pt>
    <dgm:pt modelId="{AEE601E9-FCF0-EA44-B674-6F7CD6614408}" type="sibTrans" cxnId="{75A8FA2E-F464-B143-8D49-2439CAA0AEE2}">
      <dgm:prSet/>
      <dgm:spPr/>
      <dgm:t>
        <a:bodyPr/>
        <a:lstStyle/>
        <a:p>
          <a:endParaRPr lang="hu-HU"/>
        </a:p>
      </dgm:t>
    </dgm:pt>
    <dgm:pt modelId="{CE7241C3-196E-B44A-A2A7-7DCE86A3D6C3}">
      <dgm:prSet phldrT="[Szöveg]"/>
      <dgm:spPr/>
      <dgm:t>
        <a:bodyPr/>
        <a:lstStyle/>
        <a:p>
          <a:r>
            <a:rPr lang="hu-HU" dirty="0"/>
            <a:t>Fejlesztés és </a:t>
          </a:r>
          <a:r>
            <a:rPr lang="hu-HU" dirty="0" err="1"/>
            <a:t>mentorálás</a:t>
          </a:r>
          <a:endParaRPr lang="hu-HU" dirty="0"/>
        </a:p>
      </dgm:t>
    </dgm:pt>
    <dgm:pt modelId="{A3FF6046-0408-C446-9548-4EC9414CC4DF}" type="parTrans" cxnId="{65AD43EF-200F-6648-AE3E-264C5D1EA443}">
      <dgm:prSet/>
      <dgm:spPr/>
      <dgm:t>
        <a:bodyPr/>
        <a:lstStyle/>
        <a:p>
          <a:endParaRPr lang="hu-HU"/>
        </a:p>
      </dgm:t>
    </dgm:pt>
    <dgm:pt modelId="{0970C6A0-67C8-0F46-A8D2-FB558B544828}" type="sibTrans" cxnId="{65AD43EF-200F-6648-AE3E-264C5D1EA443}">
      <dgm:prSet/>
      <dgm:spPr/>
      <dgm:t>
        <a:bodyPr/>
        <a:lstStyle/>
        <a:p>
          <a:endParaRPr lang="hu-HU"/>
        </a:p>
      </dgm:t>
    </dgm:pt>
    <dgm:pt modelId="{F0C830F6-A688-334D-B9AE-0C90EB55E585}">
      <dgm:prSet phldrT="[Szöveg]"/>
      <dgm:spPr/>
      <dgm:t>
        <a:bodyPr/>
        <a:lstStyle/>
        <a:p>
          <a:r>
            <a:rPr lang="hu-HU" dirty="0"/>
            <a:t>Kiléptetés</a:t>
          </a:r>
        </a:p>
      </dgm:t>
    </dgm:pt>
    <dgm:pt modelId="{1DE273C2-3A45-2D4B-9250-F926D4595428}" type="parTrans" cxnId="{735377A4-3441-C542-A072-F5A13F8AB841}">
      <dgm:prSet/>
      <dgm:spPr/>
      <dgm:t>
        <a:bodyPr/>
        <a:lstStyle/>
        <a:p>
          <a:endParaRPr lang="hu-HU"/>
        </a:p>
      </dgm:t>
    </dgm:pt>
    <dgm:pt modelId="{00F1FADE-BC0E-8C41-B010-6DF9B6F44719}" type="sibTrans" cxnId="{735377A4-3441-C542-A072-F5A13F8AB841}">
      <dgm:prSet/>
      <dgm:spPr/>
      <dgm:t>
        <a:bodyPr/>
        <a:lstStyle/>
        <a:p>
          <a:endParaRPr lang="hu-HU"/>
        </a:p>
      </dgm:t>
    </dgm:pt>
    <dgm:pt modelId="{F8492DEA-15F5-3643-9FFC-F7718FD41C21}">
      <dgm:prSet phldrT="[Szöveg]"/>
      <dgm:spPr/>
      <dgm:t>
        <a:bodyPr/>
        <a:lstStyle/>
        <a:p>
          <a:r>
            <a:rPr lang="hu-HU" dirty="0"/>
            <a:t>Szükséges?!</a:t>
          </a:r>
        </a:p>
      </dgm:t>
    </dgm:pt>
    <dgm:pt modelId="{873ED289-D804-834B-8BEE-47CD5F25712D}" type="parTrans" cxnId="{67DAF2A7-90C4-6043-AA3A-EB7B2BBF402B}">
      <dgm:prSet/>
      <dgm:spPr/>
      <dgm:t>
        <a:bodyPr/>
        <a:lstStyle/>
        <a:p>
          <a:endParaRPr lang="hu-HU"/>
        </a:p>
      </dgm:t>
    </dgm:pt>
    <dgm:pt modelId="{0CC5019A-2856-FF46-828C-D512404131DF}" type="sibTrans" cxnId="{67DAF2A7-90C4-6043-AA3A-EB7B2BBF402B}">
      <dgm:prSet/>
      <dgm:spPr/>
      <dgm:t>
        <a:bodyPr/>
        <a:lstStyle/>
        <a:p>
          <a:endParaRPr lang="hu-HU"/>
        </a:p>
      </dgm:t>
    </dgm:pt>
    <dgm:pt modelId="{111A99B8-6756-D144-966B-E0A4A25EE781}">
      <dgm:prSet phldrT="[Szöveg]"/>
      <dgm:spPr/>
      <dgm:t>
        <a:bodyPr/>
        <a:lstStyle/>
        <a:p>
          <a:r>
            <a:rPr lang="hu-HU" dirty="0"/>
            <a:t>Mérések</a:t>
          </a:r>
        </a:p>
      </dgm:t>
    </dgm:pt>
    <dgm:pt modelId="{58DD5BFE-9C42-AE4C-902E-A3671C0329CF}" type="parTrans" cxnId="{738F0BE7-3B1A-FB46-A2AF-A6C9B653F9AF}">
      <dgm:prSet/>
      <dgm:spPr/>
      <dgm:t>
        <a:bodyPr/>
        <a:lstStyle/>
        <a:p>
          <a:endParaRPr lang="hu-HU"/>
        </a:p>
      </dgm:t>
    </dgm:pt>
    <dgm:pt modelId="{D0188671-03AC-C242-9DA6-C919D1A23B8B}" type="sibTrans" cxnId="{738F0BE7-3B1A-FB46-A2AF-A6C9B653F9AF}">
      <dgm:prSet/>
      <dgm:spPr/>
      <dgm:t>
        <a:bodyPr/>
        <a:lstStyle/>
        <a:p>
          <a:endParaRPr lang="hu-HU"/>
        </a:p>
      </dgm:t>
    </dgm:pt>
    <dgm:pt modelId="{95DEB17D-316D-0348-939E-C9F31B0520DD}" type="pres">
      <dgm:prSet presAssocID="{2060ADB0-2F1F-D443-9C34-1C09C97339AB}" presName="theList" presStyleCnt="0">
        <dgm:presLayoutVars>
          <dgm:dir/>
          <dgm:animLvl val="lvl"/>
          <dgm:resizeHandles val="exact"/>
        </dgm:presLayoutVars>
      </dgm:prSet>
      <dgm:spPr/>
    </dgm:pt>
    <dgm:pt modelId="{433867A8-D009-8041-8A49-6D2C72E56B15}" type="pres">
      <dgm:prSet presAssocID="{8347606D-E38D-A14D-9D53-0415E5788697}" presName="compNode" presStyleCnt="0"/>
      <dgm:spPr/>
    </dgm:pt>
    <dgm:pt modelId="{8ECAE299-1A65-BA4B-90CF-3C6889EB0B51}" type="pres">
      <dgm:prSet presAssocID="{8347606D-E38D-A14D-9D53-0415E5788697}" presName="noGeometry" presStyleCnt="0"/>
      <dgm:spPr/>
    </dgm:pt>
    <dgm:pt modelId="{93DC45C5-4E79-5944-ADAC-B106E52C49BA}" type="pres">
      <dgm:prSet presAssocID="{8347606D-E38D-A14D-9D53-0415E5788697}" presName="childTextVisible" presStyleLbl="bgAccFollowNode1" presStyleIdx="0" presStyleCnt="3">
        <dgm:presLayoutVars>
          <dgm:bulletEnabled val="1"/>
        </dgm:presLayoutVars>
      </dgm:prSet>
      <dgm:spPr/>
    </dgm:pt>
    <dgm:pt modelId="{93DD7F7C-82AF-9142-B1D2-B704E4C0BF95}" type="pres">
      <dgm:prSet presAssocID="{8347606D-E38D-A14D-9D53-0415E5788697}" presName="childTextHidden" presStyleLbl="bgAccFollowNode1" presStyleIdx="0" presStyleCnt="3"/>
      <dgm:spPr/>
    </dgm:pt>
    <dgm:pt modelId="{A9C0CFA0-6D1B-A54F-AE38-F3B1E421E112}" type="pres">
      <dgm:prSet presAssocID="{8347606D-E38D-A14D-9D53-0415E5788697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B7F5A6E1-D947-C64A-9E7F-F743D35ED2D8}" type="pres">
      <dgm:prSet presAssocID="{8347606D-E38D-A14D-9D53-0415E5788697}" presName="aSpace" presStyleCnt="0"/>
      <dgm:spPr/>
    </dgm:pt>
    <dgm:pt modelId="{853762C5-6239-B041-AED0-354B89B71A99}" type="pres">
      <dgm:prSet presAssocID="{B4ED87AC-6580-8B45-A621-5A770CCD15B9}" presName="compNode" presStyleCnt="0"/>
      <dgm:spPr/>
    </dgm:pt>
    <dgm:pt modelId="{223A53DB-2484-1845-8296-8BD7E84E4C1D}" type="pres">
      <dgm:prSet presAssocID="{B4ED87AC-6580-8B45-A621-5A770CCD15B9}" presName="noGeometry" presStyleCnt="0"/>
      <dgm:spPr/>
    </dgm:pt>
    <dgm:pt modelId="{ABB697D9-1A35-FA4C-AA04-C457DED1233F}" type="pres">
      <dgm:prSet presAssocID="{B4ED87AC-6580-8B45-A621-5A770CCD15B9}" presName="childTextVisible" presStyleLbl="bgAccFollowNode1" presStyleIdx="1" presStyleCnt="3">
        <dgm:presLayoutVars>
          <dgm:bulletEnabled val="1"/>
        </dgm:presLayoutVars>
      </dgm:prSet>
      <dgm:spPr/>
    </dgm:pt>
    <dgm:pt modelId="{D2D466B5-8FB4-514A-82BF-4F5370FBF0EA}" type="pres">
      <dgm:prSet presAssocID="{B4ED87AC-6580-8B45-A621-5A770CCD15B9}" presName="childTextHidden" presStyleLbl="bgAccFollowNode1" presStyleIdx="1" presStyleCnt="3"/>
      <dgm:spPr/>
    </dgm:pt>
    <dgm:pt modelId="{CA6C6390-6CC0-C749-BAAE-0BE16164B68F}" type="pres">
      <dgm:prSet presAssocID="{B4ED87AC-6580-8B45-A621-5A770CCD15B9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E3F00CDB-D248-A54B-A49C-327D59F991EC}" type="pres">
      <dgm:prSet presAssocID="{B4ED87AC-6580-8B45-A621-5A770CCD15B9}" presName="aSpace" presStyleCnt="0"/>
      <dgm:spPr/>
    </dgm:pt>
    <dgm:pt modelId="{7EC56965-A710-C74C-8737-474CDEB2787F}" type="pres">
      <dgm:prSet presAssocID="{F0C830F6-A688-334D-B9AE-0C90EB55E585}" presName="compNode" presStyleCnt="0"/>
      <dgm:spPr/>
    </dgm:pt>
    <dgm:pt modelId="{312F39EF-695F-F84C-8C6B-E27B075F2504}" type="pres">
      <dgm:prSet presAssocID="{F0C830F6-A688-334D-B9AE-0C90EB55E585}" presName="noGeometry" presStyleCnt="0"/>
      <dgm:spPr/>
    </dgm:pt>
    <dgm:pt modelId="{FA65DF8D-D01E-AD4F-9D8E-E321BE077D80}" type="pres">
      <dgm:prSet presAssocID="{F0C830F6-A688-334D-B9AE-0C90EB55E585}" presName="childTextVisible" presStyleLbl="bgAccFollowNode1" presStyleIdx="2" presStyleCnt="3">
        <dgm:presLayoutVars>
          <dgm:bulletEnabled val="1"/>
        </dgm:presLayoutVars>
      </dgm:prSet>
      <dgm:spPr/>
    </dgm:pt>
    <dgm:pt modelId="{B5EE7BA4-D442-FD4D-AA7E-2842F9D74746}" type="pres">
      <dgm:prSet presAssocID="{F0C830F6-A688-334D-B9AE-0C90EB55E585}" presName="childTextHidden" presStyleLbl="bgAccFollowNode1" presStyleIdx="2" presStyleCnt="3"/>
      <dgm:spPr/>
    </dgm:pt>
    <dgm:pt modelId="{69C781E1-4E91-3F4A-9085-4BB09C00A04C}" type="pres">
      <dgm:prSet presAssocID="{F0C830F6-A688-334D-B9AE-0C90EB55E585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8AA20106-A624-C843-A284-7CF88C970DD9}" srcId="{8347606D-E38D-A14D-9D53-0415E5788697}" destId="{F9C91514-65AB-F045-86B8-1BCD15FC6E77}" srcOrd="1" destOrd="0" parTransId="{4C891297-8640-B047-8AC6-86978A6780E7}" sibTransId="{80DD3E61-D9F3-A145-BA98-6C8B710679FD}"/>
    <dgm:cxn modelId="{9CD77012-F747-E143-B71A-8257F8ABBE6B}" type="presOf" srcId="{8347606D-E38D-A14D-9D53-0415E5788697}" destId="{A9C0CFA0-6D1B-A54F-AE38-F3B1E421E112}" srcOrd="0" destOrd="0" presId="urn:microsoft.com/office/officeart/2005/8/layout/hProcess6"/>
    <dgm:cxn modelId="{75A8FA2E-F464-B143-8D49-2439CAA0AEE2}" srcId="{B4ED87AC-6580-8B45-A621-5A770CCD15B9}" destId="{24D35F93-5CE3-F842-84BF-F7D08BDC3E3E}" srcOrd="0" destOrd="0" parTransId="{85FCE93E-9F3A-854A-B6EE-C96CBD697E7F}" sibTransId="{AEE601E9-FCF0-EA44-B674-6F7CD6614408}"/>
    <dgm:cxn modelId="{41999836-24D3-FA49-9B08-66883E96B7A5}" type="presOf" srcId="{B50F9341-6B4E-584F-BEA1-A9BE69F6ABAF}" destId="{93DC45C5-4E79-5944-ADAC-B106E52C49BA}" srcOrd="0" destOrd="0" presId="urn:microsoft.com/office/officeart/2005/8/layout/hProcess6"/>
    <dgm:cxn modelId="{C96AA438-3D93-7845-A56E-51452378107E}" type="presOf" srcId="{111A99B8-6756-D144-966B-E0A4A25EE781}" destId="{B5EE7BA4-D442-FD4D-AA7E-2842F9D74746}" srcOrd="1" destOrd="1" presId="urn:microsoft.com/office/officeart/2005/8/layout/hProcess6"/>
    <dgm:cxn modelId="{F423DA5C-19B2-094D-9E31-197C6F151A3B}" type="presOf" srcId="{F8492DEA-15F5-3643-9FFC-F7718FD41C21}" destId="{FA65DF8D-D01E-AD4F-9D8E-E321BE077D80}" srcOrd="0" destOrd="0" presId="urn:microsoft.com/office/officeart/2005/8/layout/hProcess6"/>
    <dgm:cxn modelId="{DB13275D-8BD4-C046-B3A1-86C7E9AF9141}" type="presOf" srcId="{F8492DEA-15F5-3643-9FFC-F7718FD41C21}" destId="{B5EE7BA4-D442-FD4D-AA7E-2842F9D74746}" srcOrd="1" destOrd="0" presId="urn:microsoft.com/office/officeart/2005/8/layout/hProcess6"/>
    <dgm:cxn modelId="{3BD0414D-C988-0246-8CED-0EA19036A8B3}" type="presOf" srcId="{F9C91514-65AB-F045-86B8-1BCD15FC6E77}" destId="{93DD7F7C-82AF-9142-B1D2-B704E4C0BF95}" srcOrd="1" destOrd="1" presId="urn:microsoft.com/office/officeart/2005/8/layout/hProcess6"/>
    <dgm:cxn modelId="{B6E21158-7387-1045-9B84-7A950128EA42}" type="presOf" srcId="{B50F9341-6B4E-584F-BEA1-A9BE69F6ABAF}" destId="{93DD7F7C-82AF-9142-B1D2-B704E4C0BF95}" srcOrd="1" destOrd="0" presId="urn:microsoft.com/office/officeart/2005/8/layout/hProcess6"/>
    <dgm:cxn modelId="{6462937D-36D3-D840-81AF-6C6D5115D3A8}" type="presOf" srcId="{F0C830F6-A688-334D-B9AE-0C90EB55E585}" destId="{69C781E1-4E91-3F4A-9085-4BB09C00A04C}" srcOrd="0" destOrd="0" presId="urn:microsoft.com/office/officeart/2005/8/layout/hProcess6"/>
    <dgm:cxn modelId="{80FDE87D-C824-5E41-80D5-522D9B1CD32E}" type="presOf" srcId="{111A99B8-6756-D144-966B-E0A4A25EE781}" destId="{FA65DF8D-D01E-AD4F-9D8E-E321BE077D80}" srcOrd="0" destOrd="1" presId="urn:microsoft.com/office/officeart/2005/8/layout/hProcess6"/>
    <dgm:cxn modelId="{32F31D7E-F649-A942-BFA0-D761B16C92E4}" type="presOf" srcId="{F9C91514-65AB-F045-86B8-1BCD15FC6E77}" destId="{93DC45C5-4E79-5944-ADAC-B106E52C49BA}" srcOrd="0" destOrd="1" presId="urn:microsoft.com/office/officeart/2005/8/layout/hProcess6"/>
    <dgm:cxn modelId="{3E3C0090-2D7A-3A4F-BDE4-BEC100317FB6}" type="presOf" srcId="{24D35F93-5CE3-F842-84BF-F7D08BDC3E3E}" destId="{D2D466B5-8FB4-514A-82BF-4F5370FBF0EA}" srcOrd="1" destOrd="0" presId="urn:microsoft.com/office/officeart/2005/8/layout/hProcess6"/>
    <dgm:cxn modelId="{C953939A-D650-864B-A5E9-6C508E05366A}" srcId="{2060ADB0-2F1F-D443-9C34-1C09C97339AB}" destId="{B4ED87AC-6580-8B45-A621-5A770CCD15B9}" srcOrd="1" destOrd="0" parTransId="{EFB10791-7E24-0E45-B705-396F51513887}" sibTransId="{14107A12-0684-FF48-BBDA-F1C4BF9E7962}"/>
    <dgm:cxn modelId="{735377A4-3441-C542-A072-F5A13F8AB841}" srcId="{2060ADB0-2F1F-D443-9C34-1C09C97339AB}" destId="{F0C830F6-A688-334D-B9AE-0C90EB55E585}" srcOrd="2" destOrd="0" parTransId="{1DE273C2-3A45-2D4B-9250-F926D4595428}" sibTransId="{00F1FADE-BC0E-8C41-B010-6DF9B6F44719}"/>
    <dgm:cxn modelId="{67DAF2A7-90C4-6043-AA3A-EB7B2BBF402B}" srcId="{F0C830F6-A688-334D-B9AE-0C90EB55E585}" destId="{F8492DEA-15F5-3643-9FFC-F7718FD41C21}" srcOrd="0" destOrd="0" parTransId="{873ED289-D804-834B-8BEE-47CD5F25712D}" sibTransId="{0CC5019A-2856-FF46-828C-D512404131DF}"/>
    <dgm:cxn modelId="{8A5CD0AC-A525-E241-9243-D05369872904}" type="presOf" srcId="{B4ED87AC-6580-8B45-A621-5A770CCD15B9}" destId="{CA6C6390-6CC0-C749-BAAE-0BE16164B68F}" srcOrd="0" destOrd="0" presId="urn:microsoft.com/office/officeart/2005/8/layout/hProcess6"/>
    <dgm:cxn modelId="{907950B0-C653-9948-9400-D631D4182909}" type="presOf" srcId="{CE7241C3-196E-B44A-A2A7-7DCE86A3D6C3}" destId="{D2D466B5-8FB4-514A-82BF-4F5370FBF0EA}" srcOrd="1" destOrd="1" presId="urn:microsoft.com/office/officeart/2005/8/layout/hProcess6"/>
    <dgm:cxn modelId="{3BAC5CBF-81F2-7B4A-AA64-D470E5022847}" type="presOf" srcId="{2060ADB0-2F1F-D443-9C34-1C09C97339AB}" destId="{95DEB17D-316D-0348-939E-C9F31B0520DD}" srcOrd="0" destOrd="0" presId="urn:microsoft.com/office/officeart/2005/8/layout/hProcess6"/>
    <dgm:cxn modelId="{78B757C0-C789-B548-83E1-4B381522EAD0}" type="presOf" srcId="{24D35F93-5CE3-F842-84BF-F7D08BDC3E3E}" destId="{ABB697D9-1A35-FA4C-AA04-C457DED1233F}" srcOrd="0" destOrd="0" presId="urn:microsoft.com/office/officeart/2005/8/layout/hProcess6"/>
    <dgm:cxn modelId="{A718F4CE-F22B-334C-9964-C2863CCC0A38}" srcId="{8347606D-E38D-A14D-9D53-0415E5788697}" destId="{B50F9341-6B4E-584F-BEA1-A9BE69F6ABAF}" srcOrd="0" destOrd="0" parTransId="{25835AC8-9F13-9C4D-8EBC-42805B0D32F4}" sibTransId="{3BF19F02-2BB4-CA4A-B5D6-AC39D13E0FE5}"/>
    <dgm:cxn modelId="{313101E1-8A53-8E4E-B764-145437EF6426}" srcId="{2060ADB0-2F1F-D443-9C34-1C09C97339AB}" destId="{8347606D-E38D-A14D-9D53-0415E5788697}" srcOrd="0" destOrd="0" parTransId="{677A8D2C-6F45-0946-BA10-730EA1BB0175}" sibTransId="{143940D7-4E0A-AD4F-B5E1-28F8FDF5923C}"/>
    <dgm:cxn modelId="{738F0BE7-3B1A-FB46-A2AF-A6C9B653F9AF}" srcId="{F0C830F6-A688-334D-B9AE-0C90EB55E585}" destId="{111A99B8-6756-D144-966B-E0A4A25EE781}" srcOrd="1" destOrd="0" parTransId="{58DD5BFE-9C42-AE4C-902E-A3671C0329CF}" sibTransId="{D0188671-03AC-C242-9DA6-C919D1A23B8B}"/>
    <dgm:cxn modelId="{04D637E7-480B-134D-A4D0-AD4C8A71D966}" type="presOf" srcId="{CE7241C3-196E-B44A-A2A7-7DCE86A3D6C3}" destId="{ABB697D9-1A35-FA4C-AA04-C457DED1233F}" srcOrd="0" destOrd="1" presId="urn:microsoft.com/office/officeart/2005/8/layout/hProcess6"/>
    <dgm:cxn modelId="{65AD43EF-200F-6648-AE3E-264C5D1EA443}" srcId="{B4ED87AC-6580-8B45-A621-5A770CCD15B9}" destId="{CE7241C3-196E-B44A-A2A7-7DCE86A3D6C3}" srcOrd="1" destOrd="0" parTransId="{A3FF6046-0408-C446-9548-4EC9414CC4DF}" sibTransId="{0970C6A0-67C8-0F46-A8D2-FB558B544828}"/>
    <dgm:cxn modelId="{C121D844-8842-7642-B0C6-7A8C52ADBEDB}" type="presParOf" srcId="{95DEB17D-316D-0348-939E-C9F31B0520DD}" destId="{433867A8-D009-8041-8A49-6D2C72E56B15}" srcOrd="0" destOrd="0" presId="urn:microsoft.com/office/officeart/2005/8/layout/hProcess6"/>
    <dgm:cxn modelId="{4744C3CF-3F81-864C-99A0-5B4ACB37F2B4}" type="presParOf" srcId="{433867A8-D009-8041-8A49-6D2C72E56B15}" destId="{8ECAE299-1A65-BA4B-90CF-3C6889EB0B51}" srcOrd="0" destOrd="0" presId="urn:microsoft.com/office/officeart/2005/8/layout/hProcess6"/>
    <dgm:cxn modelId="{D4C2CB7A-5175-1242-A513-6B9D71034C37}" type="presParOf" srcId="{433867A8-D009-8041-8A49-6D2C72E56B15}" destId="{93DC45C5-4E79-5944-ADAC-B106E52C49BA}" srcOrd="1" destOrd="0" presId="urn:microsoft.com/office/officeart/2005/8/layout/hProcess6"/>
    <dgm:cxn modelId="{0D075418-B582-8E46-A4D3-9C6713003ED4}" type="presParOf" srcId="{433867A8-D009-8041-8A49-6D2C72E56B15}" destId="{93DD7F7C-82AF-9142-B1D2-B704E4C0BF95}" srcOrd="2" destOrd="0" presId="urn:microsoft.com/office/officeart/2005/8/layout/hProcess6"/>
    <dgm:cxn modelId="{BECED1FA-85A2-0C46-91D9-B86D9C1D29C9}" type="presParOf" srcId="{433867A8-D009-8041-8A49-6D2C72E56B15}" destId="{A9C0CFA0-6D1B-A54F-AE38-F3B1E421E112}" srcOrd="3" destOrd="0" presId="urn:microsoft.com/office/officeart/2005/8/layout/hProcess6"/>
    <dgm:cxn modelId="{99862D43-FB5E-024F-ABE7-F09ECC8E8844}" type="presParOf" srcId="{95DEB17D-316D-0348-939E-C9F31B0520DD}" destId="{B7F5A6E1-D947-C64A-9E7F-F743D35ED2D8}" srcOrd="1" destOrd="0" presId="urn:microsoft.com/office/officeart/2005/8/layout/hProcess6"/>
    <dgm:cxn modelId="{42CAAC40-71E7-EE46-9E00-899AF1192787}" type="presParOf" srcId="{95DEB17D-316D-0348-939E-C9F31B0520DD}" destId="{853762C5-6239-B041-AED0-354B89B71A99}" srcOrd="2" destOrd="0" presId="urn:microsoft.com/office/officeart/2005/8/layout/hProcess6"/>
    <dgm:cxn modelId="{E6DD2D3B-5A58-1544-BDE4-86C2FE03F4AA}" type="presParOf" srcId="{853762C5-6239-B041-AED0-354B89B71A99}" destId="{223A53DB-2484-1845-8296-8BD7E84E4C1D}" srcOrd="0" destOrd="0" presId="urn:microsoft.com/office/officeart/2005/8/layout/hProcess6"/>
    <dgm:cxn modelId="{EAE10D42-9D18-9E48-82CA-4AE66EC4CE97}" type="presParOf" srcId="{853762C5-6239-B041-AED0-354B89B71A99}" destId="{ABB697D9-1A35-FA4C-AA04-C457DED1233F}" srcOrd="1" destOrd="0" presId="urn:microsoft.com/office/officeart/2005/8/layout/hProcess6"/>
    <dgm:cxn modelId="{5CC04E04-69C7-2645-8E2A-4E70BBA63031}" type="presParOf" srcId="{853762C5-6239-B041-AED0-354B89B71A99}" destId="{D2D466B5-8FB4-514A-82BF-4F5370FBF0EA}" srcOrd="2" destOrd="0" presId="urn:microsoft.com/office/officeart/2005/8/layout/hProcess6"/>
    <dgm:cxn modelId="{793BCED7-8B06-034A-8681-957359077454}" type="presParOf" srcId="{853762C5-6239-B041-AED0-354B89B71A99}" destId="{CA6C6390-6CC0-C749-BAAE-0BE16164B68F}" srcOrd="3" destOrd="0" presId="urn:microsoft.com/office/officeart/2005/8/layout/hProcess6"/>
    <dgm:cxn modelId="{0A6C5337-14D2-EA4A-9FBF-638B92D72415}" type="presParOf" srcId="{95DEB17D-316D-0348-939E-C9F31B0520DD}" destId="{E3F00CDB-D248-A54B-A49C-327D59F991EC}" srcOrd="3" destOrd="0" presId="urn:microsoft.com/office/officeart/2005/8/layout/hProcess6"/>
    <dgm:cxn modelId="{569199E7-8A84-4C40-ADFD-043D19CE07D2}" type="presParOf" srcId="{95DEB17D-316D-0348-939E-C9F31B0520DD}" destId="{7EC56965-A710-C74C-8737-474CDEB2787F}" srcOrd="4" destOrd="0" presId="urn:microsoft.com/office/officeart/2005/8/layout/hProcess6"/>
    <dgm:cxn modelId="{F604146B-CE2A-4641-B391-1830BF3B6A47}" type="presParOf" srcId="{7EC56965-A710-C74C-8737-474CDEB2787F}" destId="{312F39EF-695F-F84C-8C6B-E27B075F2504}" srcOrd="0" destOrd="0" presId="urn:microsoft.com/office/officeart/2005/8/layout/hProcess6"/>
    <dgm:cxn modelId="{AD460C45-D061-144A-B9C9-E4E482D9DE4D}" type="presParOf" srcId="{7EC56965-A710-C74C-8737-474CDEB2787F}" destId="{FA65DF8D-D01E-AD4F-9D8E-E321BE077D80}" srcOrd="1" destOrd="0" presId="urn:microsoft.com/office/officeart/2005/8/layout/hProcess6"/>
    <dgm:cxn modelId="{13531204-41AC-0243-A53B-481AB356026A}" type="presParOf" srcId="{7EC56965-A710-C74C-8737-474CDEB2787F}" destId="{B5EE7BA4-D442-FD4D-AA7E-2842F9D74746}" srcOrd="2" destOrd="0" presId="urn:microsoft.com/office/officeart/2005/8/layout/hProcess6"/>
    <dgm:cxn modelId="{A8C7B936-4FD7-324E-BD62-C998310CA2F1}" type="presParOf" srcId="{7EC56965-A710-C74C-8737-474CDEB2787F}" destId="{69C781E1-4E91-3F4A-9085-4BB09C00A04C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046D2D-C822-F643-9386-D6A77617D83C}">
      <dsp:nvSpPr>
        <dsp:cNvPr id="0" name=""/>
        <dsp:cNvSpPr/>
      </dsp:nvSpPr>
      <dsp:spPr>
        <a:xfrm rot="5400000">
          <a:off x="-320296" y="1183717"/>
          <a:ext cx="1420040" cy="17158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C8D14C-F5BA-3A4B-AD40-F06887810AA0}">
      <dsp:nvSpPr>
        <dsp:cNvPr id="0" name=""/>
        <dsp:cNvSpPr/>
      </dsp:nvSpPr>
      <dsp:spPr>
        <a:xfrm>
          <a:off x="3512" y="273222"/>
          <a:ext cx="1906489" cy="1143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u-HU" sz="1400" kern="1200" dirty="0"/>
            <a:t>az inkubátor szervezeti felépítése, emberi erőforrásai</a:t>
          </a:r>
        </a:p>
      </dsp:txBody>
      <dsp:txXfrm>
        <a:off x="37015" y="306725"/>
        <a:ext cx="1839483" cy="1076887"/>
      </dsp:txXfrm>
    </dsp:sp>
    <dsp:sp modelId="{F028FCBC-16DB-384B-87E2-F99C8DA2A608}">
      <dsp:nvSpPr>
        <dsp:cNvPr id="0" name=""/>
        <dsp:cNvSpPr/>
      </dsp:nvSpPr>
      <dsp:spPr>
        <a:xfrm rot="5400000">
          <a:off x="-320296" y="2613584"/>
          <a:ext cx="1420040" cy="17158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61D1F7-53D6-DA4A-9F71-40F881E7C9D6}">
      <dsp:nvSpPr>
        <dsp:cNvPr id="0" name=""/>
        <dsp:cNvSpPr/>
      </dsp:nvSpPr>
      <dsp:spPr>
        <a:xfrm>
          <a:off x="3512" y="1703089"/>
          <a:ext cx="1906489" cy="1143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/>
            <a:t>a kínált műszaki-technológiai infrastruktúra, és szolgáltatások </a:t>
          </a:r>
          <a:endParaRPr lang="hu-HU" sz="1400" kern="1200" dirty="0"/>
        </a:p>
      </dsp:txBody>
      <dsp:txXfrm>
        <a:off x="37015" y="1736592"/>
        <a:ext cx="1839483" cy="1076887"/>
      </dsp:txXfrm>
    </dsp:sp>
    <dsp:sp modelId="{F9F3EBCB-57C4-BD42-B300-DF3FA6C54AAC}">
      <dsp:nvSpPr>
        <dsp:cNvPr id="0" name=""/>
        <dsp:cNvSpPr/>
      </dsp:nvSpPr>
      <dsp:spPr>
        <a:xfrm>
          <a:off x="394636" y="3328518"/>
          <a:ext cx="2525804" cy="17158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61F52C-7475-5241-BD30-CB64FB4EC7E0}">
      <dsp:nvSpPr>
        <dsp:cNvPr id="0" name=""/>
        <dsp:cNvSpPr/>
      </dsp:nvSpPr>
      <dsp:spPr>
        <a:xfrm>
          <a:off x="3512" y="3132956"/>
          <a:ext cx="1906489" cy="1143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/>
            <a:t>az inkubátor térségi beágyazódása és partneri kapcsolatai </a:t>
          </a:r>
          <a:endParaRPr lang="hu-HU" sz="1400" kern="1200" dirty="0"/>
        </a:p>
      </dsp:txBody>
      <dsp:txXfrm>
        <a:off x="37015" y="3166459"/>
        <a:ext cx="1839483" cy="1076887"/>
      </dsp:txXfrm>
    </dsp:sp>
    <dsp:sp modelId="{3B57F718-1D00-3744-A052-869E156C5EA0}">
      <dsp:nvSpPr>
        <dsp:cNvPr id="0" name=""/>
        <dsp:cNvSpPr/>
      </dsp:nvSpPr>
      <dsp:spPr>
        <a:xfrm rot="16200000">
          <a:off x="2215333" y="2613584"/>
          <a:ext cx="1420040" cy="17158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FE521E-E1BD-AE49-A27B-B655E3C6D265}">
      <dsp:nvSpPr>
        <dsp:cNvPr id="0" name=""/>
        <dsp:cNvSpPr/>
      </dsp:nvSpPr>
      <dsp:spPr>
        <a:xfrm>
          <a:off x="2539143" y="3132956"/>
          <a:ext cx="1906489" cy="1143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/>
            <a:t>a bevonandó kezdő vállalkozások jellemzése, elérési stratégia</a:t>
          </a:r>
          <a:endParaRPr lang="hu-HU" sz="1400" kern="1200" dirty="0"/>
        </a:p>
      </dsp:txBody>
      <dsp:txXfrm>
        <a:off x="2572646" y="3166459"/>
        <a:ext cx="1839483" cy="1076887"/>
      </dsp:txXfrm>
    </dsp:sp>
    <dsp:sp modelId="{CCA1F4BC-36F7-B840-B62E-16BDEA040FDE}">
      <dsp:nvSpPr>
        <dsp:cNvPr id="0" name=""/>
        <dsp:cNvSpPr/>
      </dsp:nvSpPr>
      <dsp:spPr>
        <a:xfrm rot="16200000">
          <a:off x="2215333" y="1183717"/>
          <a:ext cx="1420040" cy="17158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91F4F2-8D46-D446-BBCA-B540F95AF691}">
      <dsp:nvSpPr>
        <dsp:cNvPr id="0" name=""/>
        <dsp:cNvSpPr/>
      </dsp:nvSpPr>
      <dsp:spPr>
        <a:xfrm>
          <a:off x="2539143" y="1703089"/>
          <a:ext cx="1906489" cy="1143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/>
            <a:t>a kiválasztási kritériumok és eljárásrend</a:t>
          </a:r>
          <a:endParaRPr lang="hu-HU" sz="1400" kern="1200" dirty="0"/>
        </a:p>
      </dsp:txBody>
      <dsp:txXfrm>
        <a:off x="2572646" y="1736592"/>
        <a:ext cx="1839483" cy="1076887"/>
      </dsp:txXfrm>
    </dsp:sp>
    <dsp:sp modelId="{88A5F4DB-B36C-B747-899F-8B8FE54C12B6}">
      <dsp:nvSpPr>
        <dsp:cNvPr id="0" name=""/>
        <dsp:cNvSpPr/>
      </dsp:nvSpPr>
      <dsp:spPr>
        <a:xfrm>
          <a:off x="2930267" y="468784"/>
          <a:ext cx="2525804" cy="17158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7EA40A-B9C1-2648-8256-9127AEAC1E4C}">
      <dsp:nvSpPr>
        <dsp:cNvPr id="0" name=""/>
        <dsp:cNvSpPr/>
      </dsp:nvSpPr>
      <dsp:spPr>
        <a:xfrm>
          <a:off x="2539143" y="273222"/>
          <a:ext cx="1906489" cy="1143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/>
            <a:t>a többlépcsős inkubációs fejlesztési program és az egyes szintek elérésének feltételrendszere</a:t>
          </a:r>
          <a:endParaRPr lang="hu-HU" sz="1400" kern="1200" dirty="0"/>
        </a:p>
      </dsp:txBody>
      <dsp:txXfrm>
        <a:off x="2572646" y="306725"/>
        <a:ext cx="1839483" cy="1076887"/>
      </dsp:txXfrm>
    </dsp:sp>
    <dsp:sp modelId="{1FB49A33-F2CE-0642-817F-7BDBEF064939}">
      <dsp:nvSpPr>
        <dsp:cNvPr id="0" name=""/>
        <dsp:cNvSpPr/>
      </dsp:nvSpPr>
      <dsp:spPr>
        <a:xfrm rot="5400000">
          <a:off x="4750964" y="1183717"/>
          <a:ext cx="1420040" cy="17158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EEF0A2-DE82-1447-9838-C41D0DF1831F}">
      <dsp:nvSpPr>
        <dsp:cNvPr id="0" name=""/>
        <dsp:cNvSpPr/>
      </dsp:nvSpPr>
      <dsp:spPr>
        <a:xfrm>
          <a:off x="5074773" y="273222"/>
          <a:ext cx="1906489" cy="1143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 dirty="0"/>
            <a:t>a lezárás és kilépés eseteinek és feltételeinek definiálása</a:t>
          </a:r>
        </a:p>
      </dsp:txBody>
      <dsp:txXfrm>
        <a:off x="5108276" y="306725"/>
        <a:ext cx="1839483" cy="1076887"/>
      </dsp:txXfrm>
    </dsp:sp>
    <dsp:sp modelId="{24EB2C7B-4372-E240-9013-D528860B4008}">
      <dsp:nvSpPr>
        <dsp:cNvPr id="0" name=""/>
        <dsp:cNvSpPr/>
      </dsp:nvSpPr>
      <dsp:spPr>
        <a:xfrm rot="5400000">
          <a:off x="4750964" y="2613584"/>
          <a:ext cx="1420040" cy="17158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CB9A6E-B007-BA45-B756-8FB9914E7C9E}">
      <dsp:nvSpPr>
        <dsp:cNvPr id="0" name=""/>
        <dsp:cNvSpPr/>
      </dsp:nvSpPr>
      <dsp:spPr>
        <a:xfrm>
          <a:off x="5074773" y="1703089"/>
          <a:ext cx="1906489" cy="1143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/>
            <a:t>a szolgáltatások és a fejlesztési folyamat tudásmenedzsment háttere</a:t>
          </a:r>
          <a:endParaRPr lang="hu-HU" sz="1400" kern="1200" dirty="0"/>
        </a:p>
      </dsp:txBody>
      <dsp:txXfrm>
        <a:off x="5108276" y="1736592"/>
        <a:ext cx="1839483" cy="1076887"/>
      </dsp:txXfrm>
    </dsp:sp>
    <dsp:sp modelId="{F54A37D3-D2FA-FB47-8DA6-04E6E2FFD635}">
      <dsp:nvSpPr>
        <dsp:cNvPr id="0" name=""/>
        <dsp:cNvSpPr/>
      </dsp:nvSpPr>
      <dsp:spPr>
        <a:xfrm>
          <a:off x="5074773" y="3132956"/>
          <a:ext cx="1906489" cy="1143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 dirty="0"/>
            <a:t>a belső hatékonyságmérés és az elért eredmények mérési módszertana</a:t>
          </a:r>
        </a:p>
      </dsp:txBody>
      <dsp:txXfrm>
        <a:off x="5108276" y="3166459"/>
        <a:ext cx="1839483" cy="10768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DC45C5-4E79-5944-ADAC-B106E52C49BA}">
      <dsp:nvSpPr>
        <dsp:cNvPr id="0" name=""/>
        <dsp:cNvSpPr/>
      </dsp:nvSpPr>
      <dsp:spPr>
        <a:xfrm>
          <a:off x="556479" y="1346592"/>
          <a:ext cx="2209182" cy="1931103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200" kern="1200" dirty="0"/>
            <a:t>A Stratégia alapján!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200" kern="1200" dirty="0"/>
            <a:t>Életképesség vizsgálat</a:t>
          </a:r>
        </a:p>
      </dsp:txBody>
      <dsp:txXfrm>
        <a:off x="1108775" y="1636257"/>
        <a:ext cx="1076977" cy="1351773"/>
      </dsp:txXfrm>
    </dsp:sp>
    <dsp:sp modelId="{A9C0CFA0-6D1B-A54F-AE38-F3B1E421E112}">
      <dsp:nvSpPr>
        <dsp:cNvPr id="0" name=""/>
        <dsp:cNvSpPr/>
      </dsp:nvSpPr>
      <dsp:spPr>
        <a:xfrm>
          <a:off x="4184" y="1759848"/>
          <a:ext cx="1104591" cy="11045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100" kern="1200" dirty="0"/>
            <a:t>Kiválasztás</a:t>
          </a:r>
        </a:p>
      </dsp:txBody>
      <dsp:txXfrm>
        <a:off x="165948" y="1921612"/>
        <a:ext cx="781063" cy="781063"/>
      </dsp:txXfrm>
    </dsp:sp>
    <dsp:sp modelId="{ABB697D9-1A35-FA4C-AA04-C457DED1233F}">
      <dsp:nvSpPr>
        <dsp:cNvPr id="0" name=""/>
        <dsp:cNvSpPr/>
      </dsp:nvSpPr>
      <dsp:spPr>
        <a:xfrm>
          <a:off x="3456032" y="1346592"/>
          <a:ext cx="2209182" cy="1931103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200" kern="1200" dirty="0"/>
            <a:t>Szintek és vizsgák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200" kern="1200" dirty="0"/>
            <a:t>Fejlesztés és </a:t>
          </a:r>
          <a:r>
            <a:rPr lang="hu-HU" sz="1200" kern="1200" dirty="0" err="1"/>
            <a:t>mentorálás</a:t>
          </a:r>
          <a:endParaRPr lang="hu-HU" sz="1200" kern="1200" dirty="0"/>
        </a:p>
      </dsp:txBody>
      <dsp:txXfrm>
        <a:off x="4008328" y="1636257"/>
        <a:ext cx="1076977" cy="1351773"/>
      </dsp:txXfrm>
    </dsp:sp>
    <dsp:sp modelId="{CA6C6390-6CC0-C749-BAAE-0BE16164B68F}">
      <dsp:nvSpPr>
        <dsp:cNvPr id="0" name=""/>
        <dsp:cNvSpPr/>
      </dsp:nvSpPr>
      <dsp:spPr>
        <a:xfrm>
          <a:off x="2903736" y="1759848"/>
          <a:ext cx="1104591" cy="11045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100" kern="1200" dirty="0"/>
            <a:t>Fejlesztés</a:t>
          </a:r>
        </a:p>
      </dsp:txBody>
      <dsp:txXfrm>
        <a:off x="3065500" y="1921612"/>
        <a:ext cx="781063" cy="781063"/>
      </dsp:txXfrm>
    </dsp:sp>
    <dsp:sp modelId="{FA65DF8D-D01E-AD4F-9D8E-E321BE077D80}">
      <dsp:nvSpPr>
        <dsp:cNvPr id="0" name=""/>
        <dsp:cNvSpPr/>
      </dsp:nvSpPr>
      <dsp:spPr>
        <a:xfrm>
          <a:off x="6355585" y="1346592"/>
          <a:ext cx="2209182" cy="1931103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200" kern="1200" dirty="0"/>
            <a:t>Szükséges?!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200" kern="1200" dirty="0"/>
            <a:t>Mérések</a:t>
          </a:r>
        </a:p>
      </dsp:txBody>
      <dsp:txXfrm>
        <a:off x="6907880" y="1636257"/>
        <a:ext cx="1076977" cy="1351773"/>
      </dsp:txXfrm>
    </dsp:sp>
    <dsp:sp modelId="{69C781E1-4E91-3F4A-9085-4BB09C00A04C}">
      <dsp:nvSpPr>
        <dsp:cNvPr id="0" name=""/>
        <dsp:cNvSpPr/>
      </dsp:nvSpPr>
      <dsp:spPr>
        <a:xfrm>
          <a:off x="5803289" y="1759848"/>
          <a:ext cx="1104591" cy="11045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100" kern="1200" dirty="0"/>
            <a:t>Kiléptetés</a:t>
          </a:r>
        </a:p>
      </dsp:txBody>
      <dsp:txXfrm>
        <a:off x="5965053" y="1921612"/>
        <a:ext cx="781063" cy="781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2019. 07. 02.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2019. 06. 27.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Vállalkozói inkubációs program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2019. 06. 27.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Vállalkozói inkubációs program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2019. 06. 27.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Vállalkozói inkubációs program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2019. 06. 27.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Vállalkozói inkubációs program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2019. 06. 27.</a:t>
            </a: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Vállalkozói inkubációs program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2019. 06. 27.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Vállalkozói inkubációs program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4E7144EF-3191-694C-9D2F-0C76C40F7C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00392" y="107570"/>
            <a:ext cx="801150" cy="80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2019. 06. 27.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Vállalkozói inkubációs program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/>
              <a:t>2019. 06. 27.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dirty="0"/>
              <a:t>Vállalkozói inkubációs program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55642" y="1032582"/>
            <a:ext cx="7072742" cy="1800200"/>
          </a:xfrm>
        </p:spPr>
        <p:txBody>
          <a:bodyPr/>
          <a:lstStyle/>
          <a:p>
            <a:r>
              <a:rPr lang="hu-HU" b="0" dirty="0"/>
              <a:t>Az inkubációs program tartalma</a:t>
            </a:r>
            <a:endParaRPr lang="hu-HU" sz="5400" dirty="0"/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BAC4ED5D-98A2-AC40-96F3-F85B76C03CC6}"/>
              </a:ext>
            </a:extLst>
          </p:cNvPr>
          <p:cNvSpPr txBox="1"/>
          <p:nvPr/>
        </p:nvSpPr>
        <p:spPr>
          <a:xfrm>
            <a:off x="955642" y="3167390"/>
            <a:ext cx="2085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>
                <a:solidFill>
                  <a:schemeClr val="bg1"/>
                </a:solidFill>
              </a:rPr>
              <a:t>2019.06.27.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280D5125-08D2-EC4C-9720-FFE1E2674AEE}"/>
              </a:ext>
            </a:extLst>
          </p:cNvPr>
          <p:cNvSpPr txBox="1"/>
          <p:nvPr/>
        </p:nvSpPr>
        <p:spPr>
          <a:xfrm>
            <a:off x="962538" y="4244744"/>
            <a:ext cx="33137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>
                <a:solidFill>
                  <a:schemeClr val="bg1"/>
                </a:solidFill>
              </a:rPr>
              <a:t>BALÁZS TIBOR</a:t>
            </a:r>
          </a:p>
          <a:p>
            <a:r>
              <a:rPr lang="hu-HU" dirty="0">
                <a:solidFill>
                  <a:schemeClr val="bg1"/>
                </a:solidFill>
              </a:rPr>
              <a:t>VÁLLALKOZÁSFEJLESZTÉSI</a:t>
            </a:r>
          </a:p>
          <a:p>
            <a:r>
              <a:rPr lang="hu-HU" dirty="0">
                <a:solidFill>
                  <a:schemeClr val="bg1"/>
                </a:solidFill>
              </a:rPr>
              <a:t>MÓDSZERTANI SZAKÉRTŐ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146990EB-5011-5148-AFE2-6C4985FEB4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2538" y="5373216"/>
            <a:ext cx="1198860" cy="119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>
            <a:extLst>
              <a:ext uri="{FF2B5EF4-FFF2-40B4-BE49-F238E27FC236}">
                <a16:creationId xmlns:a16="http://schemas.microsoft.com/office/drawing/2014/main" id="{6E69E8F7-7A7C-214C-BDC8-55740C102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507288" cy="4691063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800" dirty="0"/>
              <a:t>Az ügyfelekkel kapcsolatos folyamatos mérési kötelezettségek: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/>
              <a:t>Fejlesztési igények, elvárások folyamatos összegyűjtése és elemzése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/>
              <a:t>Panaszkezelési és –elemzési rendszer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/>
              <a:t>Elégedettségmérés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800" dirty="0"/>
              <a:t>Az Inkubációs Program szintjén szükséges mérések: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/>
              <a:t>Az inkubációs tevékenység adatainak és eredményeinek rögzítése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800" dirty="0"/>
              <a:t>A Vállalkozói Inkubátor szintjén szükséges mérések: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/>
              <a:t>Az elért társadalmi-környezeti-gazdasági hatások felmérése/becslése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u-HU" sz="1600" dirty="0"/>
          </a:p>
          <a:p>
            <a:pPr algn="ctr">
              <a:lnSpc>
                <a:spcPct val="150000"/>
              </a:lnSpc>
            </a:pPr>
            <a:r>
              <a:rPr lang="hu-HU" sz="1800" b="1" dirty="0"/>
              <a:t>Az inkubációs stratégia mérések nélkül csak „egy dokumentáció”!</a:t>
            </a:r>
            <a:r>
              <a:rPr lang="hu-HU" sz="1800" dirty="0"/>
              <a:t> </a:t>
            </a:r>
          </a:p>
        </p:txBody>
      </p:sp>
      <p:sp>
        <p:nvSpPr>
          <p:cNvPr id="4" name="Cím 3">
            <a:extLst>
              <a:ext uri="{FF2B5EF4-FFF2-40B4-BE49-F238E27FC236}">
                <a16:creationId xmlns:a16="http://schemas.microsoft.com/office/drawing/2014/main" id="{6A63CAB0-F9F4-B842-9906-52ACEE945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7940435" cy="86409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u-HU" dirty="0"/>
              <a:t>AZ INKUBÁTOR TELJESÍTMÉNYÉNEK ÉS HATÁSAINAK MÉRÉSE</a:t>
            </a:r>
          </a:p>
        </p:txBody>
      </p:sp>
      <p:sp>
        <p:nvSpPr>
          <p:cNvPr id="6" name="Dátum helye 5">
            <a:extLst>
              <a:ext uri="{FF2B5EF4-FFF2-40B4-BE49-F238E27FC236}">
                <a16:creationId xmlns:a16="http://schemas.microsoft.com/office/drawing/2014/main" id="{80C82173-6AFF-2E44-A3B7-B17BDA3B1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2019. 06. 27.</a:t>
            </a:r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54482E92-2DE6-3D4D-B98A-19F951797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Vállalkozói inkubációs program</a:t>
            </a:r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D9D0EC68-FCBC-8F43-8E79-444323DB4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98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147248" cy="4691063"/>
          </a:xfrm>
        </p:spPr>
        <p:txBody>
          <a:bodyPr>
            <a:normAutofit fontScale="92500"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dirty="0"/>
              <a:t>A VÁLLALKOZÓI INKUBÁCIÓ CÉLJAI, KÜLDETÉSE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dirty="0"/>
              <a:t>AZ INKUBÁCIÓS STRATÉGIA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dirty="0"/>
              <a:t>A KÜLÖNBÖZŐ INKUBÁTOR TÍPUSOK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dirty="0"/>
              <a:t>A VÁLLALKOZÓI INKUBÁCIÓS PROGRAM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dirty="0"/>
              <a:t>A VÁLLALKOZÓI INKUBÁTOR INFRASTRUKTÚRÁLIS SZOLGÁLTATÁSAI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dirty="0"/>
              <a:t>AZ INKUBÁTOR ÜGYFELEI ÉS PARTNEREI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dirty="0"/>
              <a:t>AZ INKUBÁTOR MŰKÖDÉSI FOLYAMATAI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dirty="0"/>
              <a:t>AZ INKUBÁTOR TELJESÍTMÉNYÉNEK ÉS HATÁSAINAK MÉRÉSE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TARTALOM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D784D23-2C85-5E4F-90D1-46B2E04AF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2019. 06. 27.</a:t>
            </a:r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9040ED8-6896-9F43-B232-5A52AFB83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Vállalkozói inkubációs program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73169B2-3EC2-294C-84C6-D3C4D2C4F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>
            <a:extLst>
              <a:ext uri="{FF2B5EF4-FFF2-40B4-BE49-F238E27FC236}">
                <a16:creationId xmlns:a16="http://schemas.microsoft.com/office/drawing/2014/main" id="{6E69E8F7-7A7C-214C-BDC8-55740C102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507288" cy="4691063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800" dirty="0"/>
              <a:t>Elsődleges cél: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/>
              <a:t>Új vállalkozások létrejöttének támogatása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/>
              <a:t>Stratégiaváltó, innovációt megvalósító vállalkozások időszaki támogatása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800" dirty="0"/>
              <a:t>Másodlagos célok: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/>
              <a:t>Kormányzati kkv fejlesztési stratégiai célok megvalósítása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/>
              <a:t>Térségi gazdaságfejlesztési célok támogatása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/>
              <a:t>Egy szektor, iparág, vagy technológia fejlődésének célzott támogatása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u-HU" sz="1600" dirty="0"/>
          </a:p>
          <a:p>
            <a:pPr algn="ctr">
              <a:lnSpc>
                <a:spcPct val="150000"/>
              </a:lnSpc>
            </a:pPr>
            <a:r>
              <a:rPr lang="hu-HU" sz="2000" b="1" dirty="0"/>
              <a:t>A </a:t>
            </a:r>
            <a:r>
              <a:rPr lang="hu-HU" sz="2000" b="1" dirty="0" err="1"/>
              <a:t>mentorálás</a:t>
            </a:r>
            <a:r>
              <a:rPr lang="hu-HU" sz="2000" b="1" dirty="0"/>
              <a:t> mellett a leghatékonyabb vállalkozásfejlesztési eszköz!</a:t>
            </a:r>
          </a:p>
        </p:txBody>
      </p:sp>
      <p:sp>
        <p:nvSpPr>
          <p:cNvPr id="4" name="Cím 3">
            <a:extLst>
              <a:ext uri="{FF2B5EF4-FFF2-40B4-BE49-F238E27FC236}">
                <a16:creationId xmlns:a16="http://schemas.microsoft.com/office/drawing/2014/main" id="{6A63CAB0-F9F4-B842-9906-52ACEE945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7940435" cy="864096"/>
          </a:xfrm>
        </p:spPr>
        <p:txBody>
          <a:bodyPr>
            <a:normAutofit/>
          </a:bodyPr>
          <a:lstStyle/>
          <a:p>
            <a:r>
              <a:rPr lang="hu-HU" dirty="0"/>
              <a:t>A VÁLLALKOZÓI INKUBÁCIÓ CÉLJAI, KÜLDETÉSE</a:t>
            </a:r>
          </a:p>
        </p:txBody>
      </p:sp>
      <p:sp>
        <p:nvSpPr>
          <p:cNvPr id="6" name="Dátum helye 5">
            <a:extLst>
              <a:ext uri="{FF2B5EF4-FFF2-40B4-BE49-F238E27FC236}">
                <a16:creationId xmlns:a16="http://schemas.microsoft.com/office/drawing/2014/main" id="{80C82173-6AFF-2E44-A3B7-B17BDA3B1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2019. 06. 27.</a:t>
            </a:r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54482E92-2DE6-3D4D-B98A-19F951797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Vállalkozói inkubációs program</a:t>
            </a:r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D9D0EC68-FCBC-8F43-8E79-444323DB4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849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>
            <a:extLst>
              <a:ext uri="{FF2B5EF4-FFF2-40B4-BE49-F238E27FC236}">
                <a16:creationId xmlns:a16="http://schemas.microsoft.com/office/drawing/2014/main" id="{6E69E8F7-7A7C-214C-BDC8-55740C102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507288" cy="4691063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800" dirty="0"/>
              <a:t>Több stratégia képzelhető el: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b="1" dirty="0"/>
              <a:t>Nonprofit</a:t>
            </a:r>
            <a:r>
              <a:rPr lang="hu-HU" sz="1600" dirty="0"/>
              <a:t> (civil, vagy önkormányzati): a fókuszban a gazdaságfejlesztés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b="1" dirty="0"/>
              <a:t>Ipari Parkhoz, Egyetemhez, Klaszterhez kapcsolódó</a:t>
            </a:r>
            <a:r>
              <a:rPr lang="hu-HU" sz="1600" dirty="0"/>
              <a:t>: a fókuszban az új vállalkozások fejlesztése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b="1" dirty="0"/>
              <a:t>Akcelerátorhoz, kockázati tőkéhez kapcsolódó</a:t>
            </a:r>
            <a:r>
              <a:rPr lang="hu-HU" sz="1600" dirty="0"/>
              <a:t>: a fókusz a tehetségek kinevelése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b="1" dirty="0"/>
              <a:t>Ipari vállalkozás által létrehozott</a:t>
            </a:r>
            <a:r>
              <a:rPr lang="hu-HU" sz="1600" dirty="0"/>
              <a:t>: a fókuszban a partneri, vevői, beszállítói kör fejlesztése </a:t>
            </a:r>
          </a:p>
          <a:p>
            <a:pPr algn="ctr">
              <a:lnSpc>
                <a:spcPct val="150000"/>
              </a:lnSpc>
            </a:pPr>
            <a:endParaRPr lang="hu-HU" sz="1800" b="1" dirty="0"/>
          </a:p>
          <a:p>
            <a:pPr algn="ctr">
              <a:lnSpc>
                <a:spcPct val="150000"/>
              </a:lnSpc>
            </a:pPr>
            <a:r>
              <a:rPr lang="hu-HU" sz="2000" b="1" dirty="0"/>
              <a:t>Az inkubációs stratégiát az inkubátor tulajdonosának kell meghatároznia!</a:t>
            </a:r>
          </a:p>
        </p:txBody>
      </p:sp>
      <p:sp>
        <p:nvSpPr>
          <p:cNvPr id="4" name="Cím 3">
            <a:extLst>
              <a:ext uri="{FF2B5EF4-FFF2-40B4-BE49-F238E27FC236}">
                <a16:creationId xmlns:a16="http://schemas.microsoft.com/office/drawing/2014/main" id="{6A63CAB0-F9F4-B842-9906-52ACEE945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7940435" cy="8640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dirty="0"/>
              <a:t>AZ INKUBÁCIÓS STRATÉGIA</a:t>
            </a:r>
          </a:p>
        </p:txBody>
      </p:sp>
      <p:sp>
        <p:nvSpPr>
          <p:cNvPr id="6" name="Dátum helye 5">
            <a:extLst>
              <a:ext uri="{FF2B5EF4-FFF2-40B4-BE49-F238E27FC236}">
                <a16:creationId xmlns:a16="http://schemas.microsoft.com/office/drawing/2014/main" id="{80C82173-6AFF-2E44-A3B7-B17BDA3B1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2019. 06. 27.</a:t>
            </a:r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54482E92-2DE6-3D4D-B98A-19F951797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Vállalkozói inkubációs program</a:t>
            </a:r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D9D0EC68-FCBC-8F43-8E79-444323DB4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575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>
            <a:extLst>
              <a:ext uri="{FF2B5EF4-FFF2-40B4-BE49-F238E27FC236}">
                <a16:creationId xmlns:a16="http://schemas.microsoft.com/office/drawing/2014/main" id="{6E69E8F7-7A7C-214C-BDC8-55740C102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507288" cy="4921250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800" dirty="0"/>
              <a:t>Három fő típus került definiálásra a pályázati kiírásban: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b="1" dirty="0"/>
              <a:t>Ipari inkubációs központ: </a:t>
            </a:r>
            <a:r>
              <a:rPr lang="hu-HU" sz="1600" dirty="0"/>
              <a:t>olyan inkubációs szolgáltató szervezetek, amelyek a kiemelt ipari ágazatokban tevékenykedő vállalkozások számára, a hagyományos inkubációs szolgáltatásokon felül a legmodernebb technológiai követelményeknek megfelelő eszközök, berendezések, műhelyek, laborok elérhetőségét is biztosítja.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b="1" dirty="0"/>
              <a:t>Vállalkozói inkubátorház: </a:t>
            </a:r>
            <a:r>
              <a:rPr lang="hu-HU" sz="1600" dirty="0"/>
              <a:t>olyan „hagyományos” inkubációs szolgáltató szervezetek, amelyek szolgáltatásaikat egy saját tulajdonú, vagy bérelt ingatlanon – az inkubátorházban – nyújtják az </a:t>
            </a:r>
            <a:r>
              <a:rPr lang="hu-HU" sz="1600" dirty="0" err="1"/>
              <a:t>inkubált</a:t>
            </a:r>
            <a:r>
              <a:rPr lang="hu-HU" sz="1600" dirty="0"/>
              <a:t> vállalkozások számára.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b="1" dirty="0"/>
              <a:t>Virtuális inkubátor</a:t>
            </a:r>
            <a:r>
              <a:rPr lang="hu-HU" sz="1600" dirty="0"/>
              <a:t>: olyan inkubációs szolgáltató szervezetek, amelyek az általuk </a:t>
            </a:r>
            <a:r>
              <a:rPr lang="hu-HU" sz="1600" dirty="0" err="1"/>
              <a:t>inkubált</a:t>
            </a:r>
            <a:r>
              <a:rPr lang="hu-HU" sz="1600" dirty="0"/>
              <a:t> vállalkozások számára a digitális térben, online formában nyújtják szolgáltatásaikat, bérelhető infrastruktúra nélkül. </a:t>
            </a:r>
          </a:p>
          <a:p>
            <a:pPr algn="ctr">
              <a:lnSpc>
                <a:spcPct val="150000"/>
              </a:lnSpc>
            </a:pPr>
            <a:r>
              <a:rPr lang="hu-HU" sz="2000" b="1" dirty="0"/>
              <a:t>Testreszabott Inkubációs Program szükséges minden inkubátornak! </a:t>
            </a:r>
          </a:p>
        </p:txBody>
      </p:sp>
      <p:sp>
        <p:nvSpPr>
          <p:cNvPr id="4" name="Cím 3">
            <a:extLst>
              <a:ext uri="{FF2B5EF4-FFF2-40B4-BE49-F238E27FC236}">
                <a16:creationId xmlns:a16="http://schemas.microsoft.com/office/drawing/2014/main" id="{6A63CAB0-F9F4-B842-9906-52ACEE945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7940435" cy="8640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dirty="0"/>
              <a:t>A KÜLÖNBÖZŐ INKUBÁTOR TÍPUSOK</a:t>
            </a:r>
          </a:p>
        </p:txBody>
      </p:sp>
      <p:sp>
        <p:nvSpPr>
          <p:cNvPr id="6" name="Dátum helye 5">
            <a:extLst>
              <a:ext uri="{FF2B5EF4-FFF2-40B4-BE49-F238E27FC236}">
                <a16:creationId xmlns:a16="http://schemas.microsoft.com/office/drawing/2014/main" id="{80C82173-6AFF-2E44-A3B7-B17BDA3B1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2019. 06. 27.</a:t>
            </a:r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54482E92-2DE6-3D4D-B98A-19F951797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Vállalkozói inkubációs program</a:t>
            </a:r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D9D0EC68-FCBC-8F43-8E79-444323DB4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213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>
            <a:extLst>
              <a:ext uri="{FF2B5EF4-FFF2-40B4-BE49-F238E27FC236}">
                <a16:creationId xmlns:a16="http://schemas.microsoft.com/office/drawing/2014/main" id="{6E69E8F7-7A7C-214C-BDC8-55740C102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507288" cy="4691063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800" dirty="0"/>
              <a:t>A Vállalkozói Inkubációs Program elvárt szakmai tartalma:</a:t>
            </a:r>
          </a:p>
        </p:txBody>
      </p:sp>
      <p:sp>
        <p:nvSpPr>
          <p:cNvPr id="4" name="Cím 3">
            <a:extLst>
              <a:ext uri="{FF2B5EF4-FFF2-40B4-BE49-F238E27FC236}">
                <a16:creationId xmlns:a16="http://schemas.microsoft.com/office/drawing/2014/main" id="{6A63CAB0-F9F4-B842-9906-52ACEE945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7940435" cy="8640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dirty="0"/>
              <a:t>A VÁLLALKOZÓI INKUBÁCIÓS PROGRAM</a:t>
            </a:r>
          </a:p>
        </p:txBody>
      </p:sp>
      <p:sp>
        <p:nvSpPr>
          <p:cNvPr id="6" name="Dátum helye 5">
            <a:extLst>
              <a:ext uri="{FF2B5EF4-FFF2-40B4-BE49-F238E27FC236}">
                <a16:creationId xmlns:a16="http://schemas.microsoft.com/office/drawing/2014/main" id="{80C82173-6AFF-2E44-A3B7-B17BDA3B1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2019. 06. 27.</a:t>
            </a:r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54482E92-2DE6-3D4D-B98A-19F951797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Vállalkozói inkubációs program</a:t>
            </a:r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D9D0EC68-FCBC-8F43-8E79-444323DB4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6</a:t>
            </a:fld>
            <a:endParaRPr lang="hu-HU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6887B06-2EA9-3D4D-9D7F-99BD6188F6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1545310"/>
              </p:ext>
            </p:extLst>
          </p:nvPr>
        </p:nvGraphicFramePr>
        <p:xfrm>
          <a:off x="1218456" y="1988840"/>
          <a:ext cx="6984776" cy="455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2153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>
            <a:extLst>
              <a:ext uri="{FF2B5EF4-FFF2-40B4-BE49-F238E27FC236}">
                <a16:creationId xmlns:a16="http://schemas.microsoft.com/office/drawing/2014/main" id="{6E69E8F7-7A7C-214C-BDC8-55740C102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507288" cy="4691063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800" b="1" dirty="0"/>
              <a:t>Az infrastrukturális szolgáltatások az inkubátorházak és az inkubációs központok esetében: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/>
              <a:t>közösségi tér, titkárság, a ház/központ alapszolgáltatásai,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/>
              <a:t>folyamatosan bérelhető saját területek (iroda, raktár, műhely stb.),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/>
              <a:t>időszakosan bérelhető speciális infrastruktúra (tárgyaló, labor, raktár stb.),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/>
              <a:t>bérelhető gépek, berendezések (IT és irodai eszközök, mérőberendezések, stb.).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800" b="1" dirty="0"/>
              <a:t>A virtuális inkubátorok esetében: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/>
              <a:t>zárt, online kommunikációs felület az összes </a:t>
            </a:r>
            <a:r>
              <a:rPr lang="hu-HU" sz="1600" dirty="0" err="1"/>
              <a:t>inkubált</a:t>
            </a:r>
            <a:r>
              <a:rPr lang="hu-HU" sz="1600" dirty="0"/>
              <a:t> vállalkozás számára,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/>
              <a:t>az egyes </a:t>
            </a:r>
            <a:r>
              <a:rPr lang="hu-HU" sz="1600" dirty="0" err="1"/>
              <a:t>inkubált</a:t>
            </a:r>
            <a:r>
              <a:rPr lang="hu-HU" sz="1600" dirty="0"/>
              <a:t> vállalkozások fejlesztését támogató online eszközök.</a:t>
            </a:r>
          </a:p>
          <a:p>
            <a:pPr>
              <a:lnSpc>
                <a:spcPct val="150000"/>
              </a:lnSpc>
            </a:pPr>
            <a:endParaRPr lang="hu-HU" sz="1800" b="1" dirty="0"/>
          </a:p>
          <a:p>
            <a:pPr algn="ctr">
              <a:lnSpc>
                <a:spcPct val="150000"/>
              </a:lnSpc>
            </a:pPr>
            <a:r>
              <a:rPr lang="hu-HU" sz="1900" b="1" dirty="0"/>
              <a:t>Az inkubációs stratégia alapján kell kialakítani az infrastrukturális szolgáltatásokat!</a:t>
            </a:r>
          </a:p>
        </p:txBody>
      </p:sp>
      <p:sp>
        <p:nvSpPr>
          <p:cNvPr id="4" name="Cím 3">
            <a:extLst>
              <a:ext uri="{FF2B5EF4-FFF2-40B4-BE49-F238E27FC236}">
                <a16:creationId xmlns:a16="http://schemas.microsoft.com/office/drawing/2014/main" id="{6A63CAB0-F9F4-B842-9906-52ACEE945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7940435" cy="86409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u-HU" dirty="0"/>
              <a:t>A VÁLLALKOZÓI INKUBÁTOR </a:t>
            </a:r>
            <a:r>
              <a:rPr lang="hu-HU" dirty="0" err="1"/>
              <a:t>INFRASTRUKTuRÁLIS</a:t>
            </a:r>
            <a:r>
              <a:rPr lang="hu-HU" dirty="0"/>
              <a:t> SZOLGÁLTATÁSAI</a:t>
            </a:r>
          </a:p>
        </p:txBody>
      </p:sp>
      <p:sp>
        <p:nvSpPr>
          <p:cNvPr id="6" name="Dátum helye 5">
            <a:extLst>
              <a:ext uri="{FF2B5EF4-FFF2-40B4-BE49-F238E27FC236}">
                <a16:creationId xmlns:a16="http://schemas.microsoft.com/office/drawing/2014/main" id="{80C82173-6AFF-2E44-A3B7-B17BDA3B1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2019. 06. 27.</a:t>
            </a:r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54482E92-2DE6-3D4D-B98A-19F951797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Vállalkozói inkubációs program</a:t>
            </a:r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D9D0EC68-FCBC-8F43-8E79-444323DB4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520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>
            <a:extLst>
              <a:ext uri="{FF2B5EF4-FFF2-40B4-BE49-F238E27FC236}">
                <a16:creationId xmlns:a16="http://schemas.microsoft.com/office/drawing/2014/main" id="{6E69E8F7-7A7C-214C-BDC8-55740C102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507288" cy="5018236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800" dirty="0"/>
              <a:t>A „hagyományos” vállalkozói inkubátorházaknál: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/>
              <a:t>Bérlők és nem ügyfelek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/>
              <a:t>Lehetőleg minden szolgáltatás házon belül megoldva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800" dirty="0"/>
              <a:t>A mai definíció szerint a vállalkozói inkubátor ügyfelei és partnerei: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/>
              <a:t>Az </a:t>
            </a:r>
            <a:r>
              <a:rPr lang="hu-HU" sz="1600" dirty="0" err="1"/>
              <a:t>inkubált</a:t>
            </a:r>
            <a:r>
              <a:rPr lang="hu-HU" sz="1600" dirty="0"/>
              <a:t> vállalkozókra klasszikus ügyfélként kell tekinteni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/>
              <a:t>A térségi fejlesztési tervekhez illeszkedni kell, ehhez térségi együttműködési platform kialakítása szükséges (kötelező elvárás)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1600" dirty="0"/>
              <a:t>Összehangolt együttműködések valósuljanak meg egy adott régióban nagyvállalatok, kkv-k, szakképzési centrumok, valamint mérnökképzést biztosító felsőoktatási intézmények között </a:t>
            </a:r>
          </a:p>
          <a:p>
            <a:pPr algn="ctr">
              <a:lnSpc>
                <a:spcPct val="150000"/>
              </a:lnSpc>
            </a:pPr>
            <a:r>
              <a:rPr lang="hu-HU" sz="2000" b="1" dirty="0"/>
              <a:t>Dinamikus és szerteágazó a vállalkozói inkubáció fejlődése!</a:t>
            </a:r>
          </a:p>
        </p:txBody>
      </p:sp>
      <p:sp>
        <p:nvSpPr>
          <p:cNvPr id="4" name="Cím 3">
            <a:extLst>
              <a:ext uri="{FF2B5EF4-FFF2-40B4-BE49-F238E27FC236}">
                <a16:creationId xmlns:a16="http://schemas.microsoft.com/office/drawing/2014/main" id="{6A63CAB0-F9F4-B842-9906-52ACEE945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7940435" cy="8640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dirty="0"/>
              <a:t>AZ INKUBÁTOR ÜGYFELEI ÉS PARTNEREI</a:t>
            </a:r>
          </a:p>
        </p:txBody>
      </p:sp>
      <p:sp>
        <p:nvSpPr>
          <p:cNvPr id="6" name="Dátum helye 5">
            <a:extLst>
              <a:ext uri="{FF2B5EF4-FFF2-40B4-BE49-F238E27FC236}">
                <a16:creationId xmlns:a16="http://schemas.microsoft.com/office/drawing/2014/main" id="{80C82173-6AFF-2E44-A3B7-B17BDA3B1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2019. 06. 27.</a:t>
            </a:r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54482E92-2DE6-3D4D-B98A-19F951797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Vállalkozói inkubációs program</a:t>
            </a:r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D9D0EC68-FCBC-8F43-8E79-444323DB4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078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6A63CAB0-F9F4-B842-9906-52ACEE945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7940435" cy="8640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dirty="0"/>
              <a:t>AZ INKUBÁTOR MŰKÖDÉSI FOLYAMATAI</a:t>
            </a:r>
          </a:p>
        </p:txBody>
      </p:sp>
      <p:sp>
        <p:nvSpPr>
          <p:cNvPr id="6" name="Dátum helye 5">
            <a:extLst>
              <a:ext uri="{FF2B5EF4-FFF2-40B4-BE49-F238E27FC236}">
                <a16:creationId xmlns:a16="http://schemas.microsoft.com/office/drawing/2014/main" id="{80C82173-6AFF-2E44-A3B7-B17BDA3B1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2019. 06. 27.</a:t>
            </a:r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54482E92-2DE6-3D4D-B98A-19F951797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Vállalkozói inkubációs program</a:t>
            </a:r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D9D0EC68-FCBC-8F43-8E79-444323DB4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9</a:t>
            </a:fld>
            <a:endParaRPr lang="hu-HU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E52E2659-2FE1-814F-AFBD-7FE0E6AFCC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5968033"/>
              </p:ext>
            </p:extLst>
          </p:nvPr>
        </p:nvGraphicFramePr>
        <p:xfrm>
          <a:off x="251520" y="1397000"/>
          <a:ext cx="8568952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880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9C0CFA0-6D1B-A54F-AE38-F3B1E421E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A6C6390-6CC0-C749-BAAE-0BE16164B6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9C781E1-4E91-3F4A-9085-4BB09C00A0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3DC45C5-4E79-5944-ADAC-B106E52C49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BB697D9-1A35-FA4C-AA04-C457DED123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A65DF8D-D01E-AD4F-9D8E-E321BE077D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1378</TotalTime>
  <Words>723</Words>
  <Application>Microsoft Office PowerPoint</Application>
  <PresentationFormat>Diavetítés a képernyőre (4:3 oldalarány)</PresentationFormat>
  <Paragraphs>120</Paragraphs>
  <Slides>11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Office-téma</vt:lpstr>
      <vt:lpstr>Az inkubációs program tartalma</vt:lpstr>
      <vt:lpstr>TARTALOM</vt:lpstr>
      <vt:lpstr>A VÁLLALKOZÓI INKUBÁCIÓ CÉLJAI, KÜLDETÉSE</vt:lpstr>
      <vt:lpstr>AZ INKUBÁCIÓS STRATÉGIA</vt:lpstr>
      <vt:lpstr>A KÜLÖNBÖZŐ INKUBÁTOR TÍPUSOK</vt:lpstr>
      <vt:lpstr>A VÁLLALKOZÓI INKUBÁCIÓS PROGRAM</vt:lpstr>
      <vt:lpstr>A VÁLLALKOZÓI INKUBÁTOR INFRASTRUKTuRÁLIS SZOLGÁLTATÁSAI</vt:lpstr>
      <vt:lpstr>AZ INKUBÁTOR ÜGYFELEI ÉS PARTNEREI</vt:lpstr>
      <vt:lpstr>AZ INKUBÁTOR MŰKÖDÉSI FOLYAMATAI</vt:lpstr>
      <vt:lpstr>AZ INKUBÁTOR TELJESÍTMÉNYÉNEK ÉS HATÁSAINAK MÉRÉSE</vt:lpstr>
      <vt:lpstr>KÖSZÖNÖM  A FIGYELMET!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István Annus</cp:lastModifiedBy>
  <cp:revision>61</cp:revision>
  <dcterms:created xsi:type="dcterms:W3CDTF">2014-03-03T11:13:53Z</dcterms:created>
  <dcterms:modified xsi:type="dcterms:W3CDTF">2019-07-02T06:21:42Z</dcterms:modified>
</cp:coreProperties>
</file>